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74" r:id="rId1"/>
  </p:sldMasterIdLst>
  <p:notesMasterIdLst>
    <p:notesMasterId r:id="rId31"/>
  </p:notesMasterIdLst>
  <p:sldIdLst>
    <p:sldId id="305" r:id="rId2"/>
    <p:sldId id="256" r:id="rId3"/>
    <p:sldId id="302" r:id="rId4"/>
    <p:sldId id="303" r:id="rId5"/>
    <p:sldId id="257" r:id="rId6"/>
    <p:sldId id="278" r:id="rId7"/>
    <p:sldId id="283" r:id="rId8"/>
    <p:sldId id="260" r:id="rId9"/>
    <p:sldId id="298" r:id="rId10"/>
    <p:sldId id="297" r:id="rId11"/>
    <p:sldId id="299" r:id="rId12"/>
    <p:sldId id="261" r:id="rId13"/>
    <p:sldId id="268" r:id="rId14"/>
    <p:sldId id="262" r:id="rId15"/>
    <p:sldId id="301" r:id="rId16"/>
    <p:sldId id="284" r:id="rId17"/>
    <p:sldId id="279" r:id="rId18"/>
    <p:sldId id="281" r:id="rId19"/>
    <p:sldId id="282" r:id="rId20"/>
    <p:sldId id="272" r:id="rId21"/>
    <p:sldId id="267" r:id="rId22"/>
    <p:sldId id="285" r:id="rId23"/>
    <p:sldId id="286" r:id="rId24"/>
    <p:sldId id="287" r:id="rId25"/>
    <p:sldId id="289" r:id="rId26"/>
    <p:sldId id="288" r:id="rId27"/>
    <p:sldId id="296" r:id="rId28"/>
    <p:sldId id="307" r:id="rId29"/>
    <p:sldId id="259" r:id="rId3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5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00"/>
    <a:srgbClr val="EEEEEE"/>
    <a:srgbClr val="A1E7E3"/>
    <a:srgbClr val="C0C6E7"/>
    <a:srgbClr val="FFC74D"/>
    <a:srgbClr val="2C9462"/>
    <a:srgbClr val="FF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307" autoAdjust="0"/>
    <p:restoredTop sz="94660"/>
  </p:normalViewPr>
  <p:slideViewPr>
    <p:cSldViewPr snapToGrid="0" showGuides="1">
      <p:cViewPr varScale="1">
        <p:scale>
          <a:sx n="67" d="100"/>
          <a:sy n="67" d="100"/>
        </p:scale>
        <p:origin x="90" y="234"/>
      </p:cViewPr>
      <p:guideLst>
        <p:guide orient="horz" pos="2115"/>
        <p:guide pos="386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FB4B70-21B9-43D6-99E1-3C25A115A67D}" type="datetimeFigureOut">
              <a:rPr lang="es-MX" smtClean="0"/>
              <a:t>16/10/2019</a:t>
            </a:fld>
            <a:endParaRPr lang="es-MX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73A059-B0A7-49B7-9DDC-E366BA27252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1128535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AB1A2A-A671-4589-B2AA-B0ADA84D2F88}" type="slidenum">
              <a:rPr lang="es-MX" smtClean="0"/>
              <a:t>1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Centro de Investigación y Capacitación en Derechos Humanos de la CEDHTLAX</a:t>
            </a:r>
          </a:p>
        </p:txBody>
      </p:sp>
    </p:spTree>
    <p:extLst>
      <p:ext uri="{BB962C8B-B14F-4D97-AF65-F5344CB8AC3E}">
        <p14:creationId xmlns:p14="http://schemas.microsoft.com/office/powerpoint/2010/main" val="21156044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73A059-B0A7-49B7-9DDC-E366BA27252E}" type="slidenum">
              <a:rPr lang="es-MX" smtClean="0"/>
              <a:t>2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0752422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3F103-BC34-4FE4-A40E-EDDEECFDA5D0}" type="datetimeFigureOut">
              <a:rPr lang="en-US" smtClean="0"/>
              <a:pPr/>
              <a:t>10/16/2019</a:t>
            </a:fld>
            <a:endParaRPr lang="en-U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37532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6D93-FCAC-47E0-A2EE-787E62CA814C}" type="datetimeFigureOut">
              <a:rPr lang="en-US" smtClean="0"/>
              <a:t>10/16/2019</a:t>
            </a:fld>
            <a:endParaRPr lang="en-U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87170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879A6-0FD0-4734-A311-86BFCA472E6E}" type="datetimeFigureOut">
              <a:rPr lang="en-US" smtClean="0"/>
              <a:t>10/16/2019</a:t>
            </a:fld>
            <a:endParaRPr lang="en-U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53568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Imagen panorámic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4969927"/>
            <a:ext cx="8825659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4" y="685800"/>
            <a:ext cx="8825659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536665"/>
            <a:ext cx="8825658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A1CC3-2375-41D4-9E03-427CAF2A4C1A}" type="datetimeFigureOut">
              <a:rPr lang="en-US" dirty="0"/>
              <a:t>10/16/2019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35790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8" y="982134"/>
            <a:ext cx="8453906" cy="2696632"/>
          </a:xfrm>
        </p:spPr>
        <p:txBody>
          <a:bodyPr/>
          <a:lstStyle>
            <a:lvl1pPr>
              <a:defRPr sz="4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3121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029199"/>
            <a:ext cx="9244897" cy="997857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9FF7F-6988-44CC-821B-644E70CD2F73}" type="datetimeFigureOut">
              <a:rPr lang="en-US" dirty="0"/>
              <a:t>10/16/2019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83003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9CA7B-DFD4-44B5-8C60-D14B8CD1FB59}" type="datetimeFigureOut">
              <a:rPr lang="en-US" smtClean="0"/>
              <a:t>10/16/2019</a:t>
            </a:fld>
            <a:endParaRPr lang="en-U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65688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E6425-0181-43F2-84FC-787E803FD2F8}" type="datetimeFigureOut">
              <a:rPr lang="en-US" smtClean="0"/>
              <a:t>10/16/2019</a:t>
            </a:fld>
            <a:endParaRPr lang="en-U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13414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B8791-F1B0-41E7-B7FD-A781E65C4266}" type="datetimeFigureOut">
              <a:rPr lang="en-US" smtClean="0"/>
              <a:t>10/16/2019</a:t>
            </a:fld>
            <a:endParaRPr lang="en-US" dirty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26084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D63B2-E120-4ED8-B27B-C685F510A5FE}" type="datetimeFigureOut">
              <a:rPr lang="en-US" smtClean="0"/>
              <a:t>10/16/2019</a:t>
            </a:fld>
            <a:endParaRPr lang="en-US" dirty="0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7237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18ACC-A947-437B-A130-35BD54FDF1E9}" type="datetimeFigureOut">
              <a:rPr lang="en-US" smtClean="0"/>
              <a:t>10/16/2019</a:t>
            </a:fld>
            <a:endParaRPr lang="en-US" dirty="0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05940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D7E02-BCB8-4D50-A234-369438C08659}" type="datetimeFigureOut">
              <a:rPr lang="en-US" smtClean="0"/>
              <a:t>10/16/2019</a:t>
            </a:fld>
            <a:endParaRPr lang="en-US" dirty="0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49325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86A4C-8E40-4F87-A4F0-01A0687C5742}" type="datetimeFigureOut">
              <a:rPr lang="en-US" smtClean="0"/>
              <a:t>10/16/2019</a:t>
            </a:fld>
            <a:endParaRPr lang="en-US" dirty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52108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72C73-2D91-4E12-BA25-F0AA0C03599B}" type="datetimeFigureOut">
              <a:rPr lang="en-US" smtClean="0"/>
              <a:t>10/16/2019</a:t>
            </a:fld>
            <a:endParaRPr lang="en-US" dirty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61544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E451C3-0FF4-47C4-B829-773ADF60F88C}" type="datetimeFigureOut">
              <a:rPr lang="en-US" smtClean="0"/>
              <a:t>10/16/2019</a:t>
            </a:fld>
            <a:endParaRPr lang="en-U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87230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Documento-Protocolo-Bullying.pdf" TargetMode="External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5.png"/><Relationship Id="rId4" Type="http://schemas.openxmlformats.org/officeDocument/2006/relationships/image" Target="../media/image2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iff"/><Relationship Id="rId2" Type="http://schemas.openxmlformats.org/officeDocument/2006/relationships/hyperlink" Target="https://www.youtube.com/watch?v=Vi0AZ-DI9OU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71EFF4BE-49E6-0C4E-8834-8597D641FD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557" y="0"/>
            <a:ext cx="1194579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156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289" y="0"/>
            <a:ext cx="120194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48546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832463" y="7052197"/>
            <a:ext cx="6538913" cy="3416300"/>
          </a:xfrm>
        </p:spPr>
        <p:txBody>
          <a:bodyPr>
            <a:normAutofit/>
          </a:bodyPr>
          <a:lstStyle/>
          <a:p>
            <a:pPr algn="just"/>
            <a:r>
              <a:rPr lang="es-MX" b="1" dirty="0"/>
              <a:t>:</a:t>
            </a:r>
            <a:endParaRPr lang="es-MX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40" y="0"/>
            <a:ext cx="121273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21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669" y="0"/>
            <a:ext cx="1204866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67339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00" y="0"/>
            <a:ext cx="1213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3575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66EF75E0-E7C8-4D4D-92A3-363C8508DF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179924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547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44" y="197840"/>
            <a:ext cx="12095512" cy="6462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0553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0E70EE64-49C7-7E4E-82FF-0416294C60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028" y="0"/>
            <a:ext cx="120109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675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" y="0"/>
            <a:ext cx="1219065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5298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740"/>
            <a:ext cx="12192000" cy="6808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4311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xmlns="" id="{3E0D3443-7621-464B-BB8A-1D54C55054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5100"/>
            <a:ext cx="11442700" cy="669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304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reveal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893" y="0"/>
            <a:ext cx="1185323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03794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199" y="0"/>
            <a:ext cx="120396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2979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xmlns="" id="{CD1C74AC-BB33-C742-BEFE-9ABA5AEABE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750" y="260350"/>
            <a:ext cx="11874500" cy="633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595262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8370"/>
            <a:ext cx="12192000" cy="6621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39492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xmlns="" id="{951E3623-BE8D-C947-99E8-C2DF779BF0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137" y="0"/>
            <a:ext cx="116397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04155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xmlns="" id="{DBD167A5-6B38-F54F-B631-D4A4DCC1A3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095" y="0"/>
            <a:ext cx="117278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26426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xmlns="" id="{29ED9052-65E3-0843-929F-5546DDF496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" y="88900"/>
            <a:ext cx="11658600" cy="668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17963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xmlns="" id="{81F338C0-73CC-0548-AEE3-7B2E5D7E4B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802" y="0"/>
            <a:ext cx="12042396" cy="6858000"/>
          </a:xfrm>
          <a:prstGeom prst="rect">
            <a:avLst/>
          </a:prstGeom>
        </p:spPr>
      </p:pic>
      <p:sp>
        <p:nvSpPr>
          <p:cNvPr id="3" name="Cara sonriente 2">
            <a:hlinkClick r:id="rId3"/>
            <a:extLst>
              <a:ext uri="{FF2B5EF4-FFF2-40B4-BE49-F238E27FC236}">
                <a16:creationId xmlns:a16="http://schemas.microsoft.com/office/drawing/2014/main" xmlns="" id="{B2867A6B-5324-A542-893D-1CB0DD16CFCD}"/>
              </a:ext>
            </a:extLst>
          </p:cNvPr>
          <p:cNvSpPr/>
          <p:nvPr/>
        </p:nvSpPr>
        <p:spPr>
          <a:xfrm>
            <a:off x="208617" y="100361"/>
            <a:ext cx="412596" cy="423746"/>
          </a:xfrm>
          <a:prstGeom prst="smileyFace">
            <a:avLst/>
          </a:prstGeom>
          <a:solidFill>
            <a:srgbClr val="FFFF00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90822290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 1 ‐ Made with Clipchamp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3965" y="60039"/>
            <a:ext cx="508548" cy="584093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709684" y="167419"/>
            <a:ext cx="97013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200" dirty="0">
                <a:solidFill>
                  <a:schemeClr val="bg1"/>
                </a:solidFill>
              </a:rPr>
              <a:t>Tiempo 3:53</a:t>
            </a:r>
          </a:p>
        </p:txBody>
      </p:sp>
    </p:spTree>
    <p:extLst>
      <p:ext uri="{BB962C8B-B14F-4D97-AF65-F5344CB8AC3E}">
        <p14:creationId xmlns:p14="http://schemas.microsoft.com/office/powerpoint/2010/main" val="3948885444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25758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EE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680395" y="4575659"/>
            <a:ext cx="109042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000" dirty="0">
                <a:solidFill>
                  <a:srgbClr val="0070C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https://www.youtube.com/watch?v=Vi0AZ-DI9OU</a:t>
            </a:r>
            <a:endParaRPr lang="es-MX" sz="4000" dirty="0">
              <a:solidFill>
                <a:srgbClr val="0070C0"/>
              </a:solidFill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1623657" y="5463268"/>
            <a:ext cx="87447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Centro de Investigación y Capacitación en Derechos Humanos de la CEDHTLAX 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B771CCED-388C-5041-BB08-C973DC83D57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945" r="3566" b="59403"/>
          <a:stretch/>
        </p:blipFill>
        <p:spPr>
          <a:xfrm>
            <a:off x="680395" y="2224586"/>
            <a:ext cx="11298789" cy="2171350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687" y="300251"/>
            <a:ext cx="2489801" cy="129781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6916072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xmlns="" id="{F1C5EC5C-616F-FF49-93A1-EA8BABC38C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751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47893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riángulo isósceles 3"/>
          <p:cNvSpPr/>
          <p:nvPr/>
        </p:nvSpPr>
        <p:spPr>
          <a:xfrm rot="10800000">
            <a:off x="-2" y="-3"/>
            <a:ext cx="12192001" cy="3357563"/>
          </a:xfrm>
          <a:prstGeom prst="triangle">
            <a:avLst>
              <a:gd name="adj" fmla="val 49406"/>
            </a:avLst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4357" y="-4"/>
            <a:ext cx="4348766" cy="2266810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789578" y="3235876"/>
            <a:ext cx="1090423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6000" dirty="0">
                <a:solidFill>
                  <a:schemeClr val="bg1"/>
                </a:solidFill>
              </a:rPr>
              <a:t>Para ti, ¿qué son las niñas, niños y adolescentes?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1760135" y="5174868"/>
            <a:ext cx="87447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dirty="0">
                <a:solidFill>
                  <a:schemeClr val="bg1"/>
                </a:solidFill>
                <a:latin typeface="+mj-lt"/>
              </a:rPr>
              <a:t>Centro de Investigación y Capacitación en Derechos Humanos de la CEDHTLAX </a:t>
            </a:r>
          </a:p>
        </p:txBody>
      </p:sp>
    </p:spTree>
    <p:extLst>
      <p:ext uri="{BB962C8B-B14F-4D97-AF65-F5344CB8AC3E}">
        <p14:creationId xmlns:p14="http://schemas.microsoft.com/office/powerpoint/2010/main" val="23617931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dolescentes, lo que de verdad pensamos sobre ello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upo 4">
            <a:extLst>
              <a:ext uri="{FF2B5EF4-FFF2-40B4-BE49-F238E27FC236}">
                <a16:creationId xmlns:a16="http://schemas.microsoft.com/office/drawing/2014/main" xmlns="" id="{2D82B34B-18FB-2944-8926-BF0720F3F5BB}"/>
              </a:ext>
            </a:extLst>
          </p:cNvPr>
          <p:cNvGrpSpPr/>
          <p:nvPr/>
        </p:nvGrpSpPr>
        <p:grpSpPr>
          <a:xfrm>
            <a:off x="323965" y="60039"/>
            <a:ext cx="1355856" cy="584093"/>
            <a:chOff x="323965" y="60039"/>
            <a:chExt cx="1355856" cy="584093"/>
          </a:xfrm>
        </p:grpSpPr>
        <p:pic>
          <p:nvPicPr>
            <p:cNvPr id="3" name="Imagen 2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23965" y="60039"/>
              <a:ext cx="508548" cy="584093"/>
            </a:xfrm>
            <a:prstGeom prst="rect">
              <a:avLst/>
            </a:prstGeom>
          </p:spPr>
        </p:pic>
        <p:sp>
          <p:nvSpPr>
            <p:cNvPr id="4" name="CuadroTexto 3"/>
            <p:cNvSpPr txBox="1"/>
            <p:nvPr/>
          </p:nvSpPr>
          <p:spPr>
            <a:xfrm>
              <a:off x="709684" y="167419"/>
              <a:ext cx="97013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MX" sz="1200" dirty="0">
                  <a:solidFill>
                    <a:schemeClr val="bg1"/>
                  </a:solidFill>
                </a:rPr>
                <a:t>Tiempo 3:09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81206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4294967295"/>
          </p:nvPr>
        </p:nvSpPr>
        <p:spPr>
          <a:xfrm>
            <a:off x="6488113" y="2541588"/>
            <a:ext cx="5703887" cy="3806825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endParaRPr lang="es-MX" sz="2800" dirty="0"/>
          </a:p>
          <a:p>
            <a:pPr marL="0" indent="0">
              <a:buNone/>
            </a:pPr>
            <a:endParaRPr lang="es-MX" dirty="0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xmlns="" id="{4E71068E-D3C9-624A-B235-C14CE8EE1E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6350"/>
            <a:ext cx="12039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4818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xmlns="" id="{8203E5C0-D0F9-4C46-9A69-B919E9BF37D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39"/>
          <a:stretch/>
        </p:blipFill>
        <p:spPr>
          <a:xfrm>
            <a:off x="0" y="0"/>
            <a:ext cx="11873552" cy="679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4148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xmlns="" id="{40874F58-863D-2D4B-896C-8F0643ADFF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282"/>
            <a:ext cx="12192000" cy="6730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4613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C6B2666B-8620-D040-A567-5C494539C00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32" t="1382"/>
          <a:stretch/>
        </p:blipFill>
        <p:spPr>
          <a:xfrm>
            <a:off x="0" y="0"/>
            <a:ext cx="1205097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7432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23"/>
            <a:ext cx="12192000" cy="6855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858569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1730</TotalTime>
  <Words>56</Words>
  <Application>Microsoft Office PowerPoint</Application>
  <PresentationFormat>Panorámica</PresentationFormat>
  <Paragraphs>10</Paragraphs>
  <Slides>29</Slides>
  <Notes>2</Notes>
  <HiddenSlides>0</HiddenSlides>
  <MMClips>2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29</vt:i4>
      </vt:variant>
    </vt:vector>
  </HeadingPairs>
  <TitlesOfParts>
    <vt:vector size="33" baseType="lpstr">
      <vt:lpstr>Arial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VIOLENCIA Y EMPODERAMIENTO DE LAS MUJERES</dc:title>
  <dc:creator>lenovo</dc:creator>
  <cp:lastModifiedBy>lenovo</cp:lastModifiedBy>
  <cp:revision>171</cp:revision>
  <cp:lastPrinted>2019-10-11T23:58:04Z</cp:lastPrinted>
  <dcterms:created xsi:type="dcterms:W3CDTF">2019-02-26T23:14:56Z</dcterms:created>
  <dcterms:modified xsi:type="dcterms:W3CDTF">2019-10-17T03:53:56Z</dcterms:modified>
</cp:coreProperties>
</file>