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sldIdLst>
    <p:sldId id="2689" r:id="rId5"/>
    <p:sldId id="2700" r:id="rId6"/>
    <p:sldId id="2726" r:id="rId7"/>
    <p:sldId id="2587" r:id="rId8"/>
    <p:sldId id="2592" r:id="rId9"/>
    <p:sldId id="2728" r:id="rId10"/>
    <p:sldId id="2729" r:id="rId11"/>
    <p:sldId id="2595" r:id="rId12"/>
    <p:sldId id="2540" r:id="rId13"/>
    <p:sldId id="2603" r:id="rId14"/>
    <p:sldId id="2604" r:id="rId15"/>
    <p:sldId id="2605" r:id="rId16"/>
    <p:sldId id="2606" r:id="rId17"/>
    <p:sldId id="2681" r:id="rId18"/>
    <p:sldId id="2617" r:id="rId19"/>
    <p:sldId id="2628" r:id="rId20"/>
    <p:sldId id="2629" r:id="rId21"/>
    <p:sldId id="2682" r:id="rId22"/>
    <p:sldId id="2494" r:id="rId2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9"/>
    <a:srgbClr val="009D91"/>
    <a:srgbClr val="2F3342"/>
    <a:srgbClr val="E1CCF0"/>
    <a:srgbClr val="00DECE"/>
    <a:srgbClr val="A7FFF9"/>
    <a:srgbClr val="FDE19F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501" autoAdjust="0"/>
  </p:normalViewPr>
  <p:slideViewPr>
    <p:cSldViewPr snapToGrid="0" showGuides="1">
      <p:cViewPr varScale="1">
        <p:scale>
          <a:sx n="92" d="100"/>
          <a:sy n="92" d="100"/>
        </p:scale>
        <p:origin x="354" y="9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C911B-9775-46E8-945E-88DE5D0D19E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14DA1B5-1A7D-4F4A-9064-83EDF8D722DA}">
      <dgm:prSet phldrT="[Texto]" custT="1"/>
      <dgm:spPr/>
      <dgm:t>
        <a:bodyPr/>
        <a:lstStyle/>
        <a:p>
          <a:r>
            <a:rPr lang="es-ES" sz="1600" b="1" dirty="0"/>
            <a:t>1992 ANEB: Acuerdo Nacional para la Modernización de la Educación Básica</a:t>
          </a:r>
        </a:p>
      </dgm:t>
    </dgm:pt>
    <dgm:pt modelId="{3C5F4E29-52F7-4A1C-906E-00FF71B8F94D}" type="parTrans" cxnId="{C730235D-4AA0-4ED1-9B56-1C1EA1DDB29B}">
      <dgm:prSet/>
      <dgm:spPr/>
      <dgm:t>
        <a:bodyPr/>
        <a:lstStyle/>
        <a:p>
          <a:endParaRPr lang="es-ES" sz="2000"/>
        </a:p>
      </dgm:t>
    </dgm:pt>
    <dgm:pt modelId="{B2744938-BF05-4FA1-A027-32A1D4E91A54}" type="sibTrans" cxnId="{C730235D-4AA0-4ED1-9B56-1C1EA1DDB29B}">
      <dgm:prSet/>
      <dgm:spPr/>
      <dgm:t>
        <a:bodyPr/>
        <a:lstStyle/>
        <a:p>
          <a:endParaRPr lang="es-ES" sz="2000"/>
        </a:p>
      </dgm:t>
    </dgm:pt>
    <dgm:pt modelId="{C63D477E-70F6-430A-BE12-54A997B4E6EE}">
      <dgm:prSet phldrT="[Texto]" custT="1"/>
      <dgm:spPr/>
      <dgm:t>
        <a:bodyPr/>
        <a:lstStyle/>
        <a:p>
          <a:r>
            <a:rPr lang="es-ES" sz="1600" b="1" dirty="0"/>
            <a:t>Cobertura y permanencia</a:t>
          </a:r>
        </a:p>
      </dgm:t>
    </dgm:pt>
    <dgm:pt modelId="{A692858A-99E5-4152-9555-36C22F8B3CC4}" type="parTrans" cxnId="{DD7F8C73-24A2-42F6-8FAF-B58FC882C277}">
      <dgm:prSet/>
      <dgm:spPr/>
      <dgm:t>
        <a:bodyPr/>
        <a:lstStyle/>
        <a:p>
          <a:endParaRPr lang="es-ES" sz="2000"/>
        </a:p>
      </dgm:t>
    </dgm:pt>
    <dgm:pt modelId="{33AF6B06-BA3D-4B43-B866-B23692EBE0BC}" type="sibTrans" cxnId="{DD7F8C73-24A2-42F6-8FAF-B58FC882C277}">
      <dgm:prSet/>
      <dgm:spPr/>
      <dgm:t>
        <a:bodyPr/>
        <a:lstStyle/>
        <a:p>
          <a:endParaRPr lang="es-ES" sz="2000"/>
        </a:p>
      </dgm:t>
    </dgm:pt>
    <dgm:pt modelId="{E81493E7-D557-4BD8-86FB-2E4C2C6BC345}">
      <dgm:prSet phldrT="[Texto]" custT="1"/>
      <dgm:spPr/>
      <dgm:t>
        <a:bodyPr/>
        <a:lstStyle/>
        <a:p>
          <a:r>
            <a:rPr lang="es-ES" sz="1600" dirty="0"/>
            <a:t>Renovación de planes de estudios</a:t>
          </a:r>
        </a:p>
      </dgm:t>
    </dgm:pt>
    <dgm:pt modelId="{BC8BEF53-0194-4831-BC27-E06DF68FD3DB}" type="parTrans" cxnId="{251F6B71-8D16-4964-A9FE-21372F13ABEA}">
      <dgm:prSet/>
      <dgm:spPr/>
      <dgm:t>
        <a:bodyPr/>
        <a:lstStyle/>
        <a:p>
          <a:endParaRPr lang="es-ES" sz="2000"/>
        </a:p>
      </dgm:t>
    </dgm:pt>
    <dgm:pt modelId="{1AFDE8F7-DF4E-4B20-A20A-C1E2BE9067F7}" type="sibTrans" cxnId="{251F6B71-8D16-4964-A9FE-21372F13ABEA}">
      <dgm:prSet/>
      <dgm:spPr/>
      <dgm:t>
        <a:bodyPr/>
        <a:lstStyle/>
        <a:p>
          <a:endParaRPr lang="es-ES" sz="2000"/>
        </a:p>
      </dgm:t>
    </dgm:pt>
    <dgm:pt modelId="{D556F988-FAB1-42F7-84B2-6ED55C95670B}">
      <dgm:prSet phldrT="[Texto]" custT="1"/>
      <dgm:spPr/>
      <dgm:t>
        <a:bodyPr/>
        <a:lstStyle/>
        <a:p>
          <a:r>
            <a:rPr lang="es-ES" sz="1600" dirty="0"/>
            <a:t>Profesionalización docente: Carrera Magisterial</a:t>
          </a:r>
        </a:p>
      </dgm:t>
    </dgm:pt>
    <dgm:pt modelId="{576E23CD-EB9E-4ACC-958C-292F95A19C99}" type="parTrans" cxnId="{439A3CEE-9987-457F-B24A-0C2929D75CFF}">
      <dgm:prSet/>
      <dgm:spPr/>
      <dgm:t>
        <a:bodyPr/>
        <a:lstStyle/>
        <a:p>
          <a:endParaRPr lang="es-ES" sz="2000"/>
        </a:p>
      </dgm:t>
    </dgm:pt>
    <dgm:pt modelId="{10DF7819-CC5E-445E-AA11-1CBDABD21DF6}" type="sibTrans" cxnId="{439A3CEE-9987-457F-B24A-0C2929D75CFF}">
      <dgm:prSet/>
      <dgm:spPr/>
      <dgm:t>
        <a:bodyPr/>
        <a:lstStyle/>
        <a:p>
          <a:endParaRPr lang="es-ES" sz="2000"/>
        </a:p>
      </dgm:t>
    </dgm:pt>
    <dgm:pt modelId="{9EFDE3D9-DD49-4FF8-9C81-B6CC5C3A6641}">
      <dgm:prSet phldrT="[Texto]" custT="1"/>
      <dgm:spPr/>
      <dgm:t>
        <a:bodyPr/>
        <a:lstStyle/>
        <a:p>
          <a:r>
            <a:rPr lang="es-ES" sz="1600" dirty="0"/>
            <a:t>Federalismo educativo</a:t>
          </a:r>
        </a:p>
      </dgm:t>
    </dgm:pt>
    <dgm:pt modelId="{A79FD8E0-999B-4C0C-8DEC-249D8B568774}" type="parTrans" cxnId="{1AA23DF7-BE9A-46ED-9A7E-C4DB58F6F4AE}">
      <dgm:prSet/>
      <dgm:spPr/>
      <dgm:t>
        <a:bodyPr/>
        <a:lstStyle/>
        <a:p>
          <a:endParaRPr lang="es-ES" sz="2000"/>
        </a:p>
      </dgm:t>
    </dgm:pt>
    <dgm:pt modelId="{1C45D43F-9888-42E1-B139-903801FADA2D}" type="sibTrans" cxnId="{1AA23DF7-BE9A-46ED-9A7E-C4DB58F6F4AE}">
      <dgm:prSet/>
      <dgm:spPr/>
      <dgm:t>
        <a:bodyPr/>
        <a:lstStyle/>
        <a:p>
          <a:endParaRPr lang="es-ES" sz="2000"/>
        </a:p>
      </dgm:t>
    </dgm:pt>
    <dgm:pt modelId="{042BDE98-46C3-4425-8622-53F4E1A4D7C2}">
      <dgm:prSet phldrT="[Texto]" custT="1"/>
      <dgm:spPr/>
      <dgm:t>
        <a:bodyPr/>
        <a:lstStyle/>
        <a:p>
          <a:r>
            <a:rPr lang="es-ES" sz="1600" b="1" dirty="0"/>
            <a:t>2002 Compromiso Social por la Calidad de la Educación</a:t>
          </a:r>
        </a:p>
      </dgm:t>
    </dgm:pt>
    <dgm:pt modelId="{D2E1C027-B9B2-497F-B50E-493ACA1392FE}" type="parTrans" cxnId="{82CCA75D-07B8-4FD0-AAF3-1182E8C95F22}">
      <dgm:prSet/>
      <dgm:spPr/>
      <dgm:t>
        <a:bodyPr/>
        <a:lstStyle/>
        <a:p>
          <a:endParaRPr lang="es-ES" sz="2000"/>
        </a:p>
      </dgm:t>
    </dgm:pt>
    <dgm:pt modelId="{ACC65BD1-B0FA-4688-A083-6A9F57365CBC}" type="sibTrans" cxnId="{82CCA75D-07B8-4FD0-AAF3-1182E8C95F22}">
      <dgm:prSet/>
      <dgm:spPr/>
      <dgm:t>
        <a:bodyPr/>
        <a:lstStyle/>
        <a:p>
          <a:endParaRPr lang="es-ES" sz="2000"/>
        </a:p>
      </dgm:t>
    </dgm:pt>
    <dgm:pt modelId="{92FD18AB-C072-45A0-B44E-DFC22B2460B4}">
      <dgm:prSet phldrT="[Texto]" custT="1"/>
      <dgm:spPr/>
      <dgm:t>
        <a:bodyPr/>
        <a:lstStyle/>
        <a:p>
          <a:r>
            <a:rPr lang="es-ES" sz="1600" dirty="0"/>
            <a:t>Enfoque centrado en aprendizaje: “Aprender a aprender”, “Aprendizaje a lo largo de la vida”</a:t>
          </a:r>
        </a:p>
      </dgm:t>
    </dgm:pt>
    <dgm:pt modelId="{109F4C97-4BEF-495D-BE89-703F630026BD}" type="parTrans" cxnId="{6B325E5D-63B9-4E16-9752-C74C557857C7}">
      <dgm:prSet/>
      <dgm:spPr/>
      <dgm:t>
        <a:bodyPr/>
        <a:lstStyle/>
        <a:p>
          <a:endParaRPr lang="es-ES" sz="2000"/>
        </a:p>
      </dgm:t>
    </dgm:pt>
    <dgm:pt modelId="{2E0E6C95-669F-4B48-A168-82C9C4346DD1}" type="sibTrans" cxnId="{6B325E5D-63B9-4E16-9752-C74C557857C7}">
      <dgm:prSet/>
      <dgm:spPr/>
      <dgm:t>
        <a:bodyPr/>
        <a:lstStyle/>
        <a:p>
          <a:endParaRPr lang="es-ES" sz="2000"/>
        </a:p>
      </dgm:t>
    </dgm:pt>
    <dgm:pt modelId="{322FAFA9-15AB-4DB8-8E69-1181B8CDD824}">
      <dgm:prSet phldrT="[Texto]" custT="1"/>
      <dgm:spPr/>
      <dgm:t>
        <a:bodyPr/>
        <a:lstStyle/>
        <a:p>
          <a:r>
            <a:rPr lang="es-ES" sz="1600" dirty="0"/>
            <a:t>Escuela como plataforma de educación ciudadana democrática</a:t>
          </a:r>
        </a:p>
      </dgm:t>
    </dgm:pt>
    <dgm:pt modelId="{A62558D4-AFC0-4D71-99CE-13ABE9746E06}" type="parTrans" cxnId="{9C152B00-D7B8-4999-BCFC-A789A4822F46}">
      <dgm:prSet/>
      <dgm:spPr/>
      <dgm:t>
        <a:bodyPr/>
        <a:lstStyle/>
        <a:p>
          <a:endParaRPr lang="es-ES" sz="2000"/>
        </a:p>
      </dgm:t>
    </dgm:pt>
    <dgm:pt modelId="{E21C87E9-E3F0-4802-BEA1-435E9D3F802B}" type="sibTrans" cxnId="{9C152B00-D7B8-4999-BCFC-A789A4822F46}">
      <dgm:prSet/>
      <dgm:spPr/>
      <dgm:t>
        <a:bodyPr/>
        <a:lstStyle/>
        <a:p>
          <a:endParaRPr lang="es-ES" sz="2000"/>
        </a:p>
      </dgm:t>
    </dgm:pt>
    <dgm:pt modelId="{004142BC-0AFA-4390-8845-5565FFC50672}">
      <dgm:prSet phldrT="[Texto]" custT="1"/>
      <dgm:spPr/>
      <dgm:t>
        <a:bodyPr/>
        <a:lstStyle/>
        <a:p>
          <a:r>
            <a:rPr lang="es-ES" sz="1600" b="1" dirty="0"/>
            <a:t>Actualizar la oferta del SEN para el siglo XXI</a:t>
          </a:r>
          <a:endParaRPr lang="es-ES" sz="1200" b="1" dirty="0"/>
        </a:p>
      </dgm:t>
    </dgm:pt>
    <dgm:pt modelId="{DD8BEC03-9718-4271-8066-C424C6DA203D}" type="parTrans" cxnId="{52ADFEB8-B85B-49C8-BE15-509D70E65F49}">
      <dgm:prSet/>
      <dgm:spPr/>
      <dgm:t>
        <a:bodyPr/>
        <a:lstStyle/>
        <a:p>
          <a:endParaRPr lang="es-ES"/>
        </a:p>
      </dgm:t>
    </dgm:pt>
    <dgm:pt modelId="{0741AEE6-8150-4A93-9947-84A916088B01}" type="sibTrans" cxnId="{52ADFEB8-B85B-49C8-BE15-509D70E65F49}">
      <dgm:prSet/>
      <dgm:spPr/>
      <dgm:t>
        <a:bodyPr/>
        <a:lstStyle/>
        <a:p>
          <a:endParaRPr lang="es-ES"/>
        </a:p>
      </dgm:t>
    </dgm:pt>
    <dgm:pt modelId="{66E296CC-AEAA-46C2-B372-C9486BC76030}">
      <dgm:prSet phldrT="[Texto]" custT="1"/>
      <dgm:spPr/>
      <dgm:t>
        <a:bodyPr/>
        <a:lstStyle/>
        <a:p>
          <a:endParaRPr lang="es-ES" sz="1200" b="1" dirty="0"/>
        </a:p>
      </dgm:t>
    </dgm:pt>
    <dgm:pt modelId="{CEF0A090-E28A-44FD-9213-C71B801A39B6}" type="parTrans" cxnId="{EB195BE4-122F-42CF-B6E8-4A6077495B48}">
      <dgm:prSet/>
      <dgm:spPr/>
      <dgm:t>
        <a:bodyPr/>
        <a:lstStyle/>
        <a:p>
          <a:endParaRPr lang="es-ES"/>
        </a:p>
      </dgm:t>
    </dgm:pt>
    <dgm:pt modelId="{8A9FCF94-1044-4DE3-A44C-266DBCE72CE9}" type="sibTrans" cxnId="{EB195BE4-122F-42CF-B6E8-4A6077495B48}">
      <dgm:prSet/>
      <dgm:spPr/>
      <dgm:t>
        <a:bodyPr/>
        <a:lstStyle/>
        <a:p>
          <a:endParaRPr lang="es-ES"/>
        </a:p>
      </dgm:t>
    </dgm:pt>
    <dgm:pt modelId="{A18EC034-04B3-47EB-9DE3-A3CFCA88EE97}" type="pres">
      <dgm:prSet presAssocID="{593C911B-9775-46E8-945E-88DE5D0D19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401392A-3322-4AF6-9D6B-3ED1361D216E}" type="pres">
      <dgm:prSet presAssocID="{214DA1B5-1A7D-4F4A-9064-83EDF8D722DA}" presName="parentLin" presStyleCnt="0"/>
      <dgm:spPr/>
    </dgm:pt>
    <dgm:pt modelId="{530F7104-718D-4DB5-A174-9B15E8177F72}" type="pres">
      <dgm:prSet presAssocID="{214DA1B5-1A7D-4F4A-9064-83EDF8D722DA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51D7DF1-65B2-4B10-B37D-E25F82C20658}" type="pres">
      <dgm:prSet presAssocID="{214DA1B5-1A7D-4F4A-9064-83EDF8D722DA}" presName="parentText" presStyleLbl="node1" presStyleIdx="0" presStyleCnt="2" custScaleX="148212" custScaleY="31162" custLinFactNeighborX="-98489" custLinFactNeighborY="-3929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E5C2A7-3665-401C-89D2-AA29B0F57C67}" type="pres">
      <dgm:prSet presAssocID="{214DA1B5-1A7D-4F4A-9064-83EDF8D722DA}" presName="negativeSpace" presStyleCnt="0"/>
      <dgm:spPr/>
    </dgm:pt>
    <dgm:pt modelId="{8F90EE53-C49C-4FE4-A4D2-DDC03A4D80E2}" type="pres">
      <dgm:prSet presAssocID="{214DA1B5-1A7D-4F4A-9064-83EDF8D722DA}" presName="childText" presStyleLbl="conFgAcc1" presStyleIdx="0" presStyleCnt="2" custScaleY="68586" custLinFactNeighborX="-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218317-D62D-455B-8A57-1563CAD26583}" type="pres">
      <dgm:prSet presAssocID="{B2744938-BF05-4FA1-A027-32A1D4E91A54}" presName="spaceBetweenRectangles" presStyleCnt="0"/>
      <dgm:spPr/>
    </dgm:pt>
    <dgm:pt modelId="{F948C811-3E85-44E0-8B24-668C4D92710D}" type="pres">
      <dgm:prSet presAssocID="{042BDE98-46C3-4425-8622-53F4E1A4D7C2}" presName="parentLin" presStyleCnt="0"/>
      <dgm:spPr/>
    </dgm:pt>
    <dgm:pt modelId="{69E0FAA3-8536-452F-BCF3-06148242FB70}" type="pres">
      <dgm:prSet presAssocID="{042BDE98-46C3-4425-8622-53F4E1A4D7C2}" presName="parentLeftMargin" presStyleLbl="node1" presStyleIdx="0" presStyleCnt="2" custScaleY="29424"/>
      <dgm:spPr/>
      <dgm:t>
        <a:bodyPr/>
        <a:lstStyle/>
        <a:p>
          <a:endParaRPr lang="es-MX"/>
        </a:p>
      </dgm:t>
    </dgm:pt>
    <dgm:pt modelId="{7D791B42-7BFA-4729-8144-8DF0658C5C03}" type="pres">
      <dgm:prSet presAssocID="{042BDE98-46C3-4425-8622-53F4E1A4D7C2}" presName="parentText" presStyleLbl="node1" presStyleIdx="1" presStyleCnt="2" custScaleX="142857" custScaleY="24509" custLinFactNeighborX="-90618" custLinFactNeighborY="-2520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D6711E-41C7-403D-815D-4E6C562D63CF}" type="pres">
      <dgm:prSet presAssocID="{042BDE98-46C3-4425-8622-53F4E1A4D7C2}" presName="negativeSpace" presStyleCnt="0"/>
      <dgm:spPr/>
    </dgm:pt>
    <dgm:pt modelId="{770D8F7D-581D-49C7-A7B2-A71421282408}" type="pres">
      <dgm:prSet presAssocID="{042BDE98-46C3-4425-8622-53F4E1A4D7C2}" presName="childText" presStyleLbl="conFgAcc1" presStyleIdx="1" presStyleCnt="2" custScaleX="100000" custScaleY="683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3BCB1AE-12B0-4387-AA1D-C92CC1256E2D}" type="presOf" srcId="{004142BC-0AFA-4390-8845-5565FFC50672}" destId="{770D8F7D-581D-49C7-A7B2-A71421282408}" srcOrd="0" destOrd="0" presId="urn:microsoft.com/office/officeart/2005/8/layout/list1"/>
    <dgm:cxn modelId="{7EF78674-B9B6-4A37-8E9C-E42DDF0412CA}" type="presOf" srcId="{9EFDE3D9-DD49-4FF8-9C81-B6CC5C3A6641}" destId="{8F90EE53-C49C-4FE4-A4D2-DDC03A4D80E2}" srcOrd="0" destOrd="4" presId="urn:microsoft.com/office/officeart/2005/8/layout/list1"/>
    <dgm:cxn modelId="{443BDC41-0EAC-4858-BE16-0AAFDE427FAA}" type="presOf" srcId="{D556F988-FAB1-42F7-84B2-6ED55C95670B}" destId="{8F90EE53-C49C-4FE4-A4D2-DDC03A4D80E2}" srcOrd="0" destOrd="3" presId="urn:microsoft.com/office/officeart/2005/8/layout/list1"/>
    <dgm:cxn modelId="{5BD5B8F9-5FB1-4CA7-AD39-AD2A13257265}" type="presOf" srcId="{322FAFA9-15AB-4DB8-8E69-1181B8CDD824}" destId="{770D8F7D-581D-49C7-A7B2-A71421282408}" srcOrd="0" destOrd="2" presId="urn:microsoft.com/office/officeart/2005/8/layout/list1"/>
    <dgm:cxn modelId="{0B319F81-7DE0-4FDA-A251-D92115039B13}" type="presOf" srcId="{C63D477E-70F6-430A-BE12-54A997B4E6EE}" destId="{8F90EE53-C49C-4FE4-A4D2-DDC03A4D80E2}" srcOrd="0" destOrd="1" presId="urn:microsoft.com/office/officeart/2005/8/layout/list1"/>
    <dgm:cxn modelId="{1AA23DF7-BE9A-46ED-9A7E-C4DB58F6F4AE}" srcId="{214DA1B5-1A7D-4F4A-9064-83EDF8D722DA}" destId="{9EFDE3D9-DD49-4FF8-9C81-B6CC5C3A6641}" srcOrd="4" destOrd="0" parTransId="{A79FD8E0-999B-4C0C-8DEC-249D8B568774}" sibTransId="{1C45D43F-9888-42E1-B139-903801FADA2D}"/>
    <dgm:cxn modelId="{6BA501A3-B3C9-4570-9A7D-71A763D3305C}" type="presOf" srcId="{042BDE98-46C3-4425-8622-53F4E1A4D7C2}" destId="{7D791B42-7BFA-4729-8144-8DF0658C5C03}" srcOrd="1" destOrd="0" presId="urn:microsoft.com/office/officeart/2005/8/layout/list1"/>
    <dgm:cxn modelId="{82CCA75D-07B8-4FD0-AAF3-1182E8C95F22}" srcId="{593C911B-9775-46E8-945E-88DE5D0D19EA}" destId="{042BDE98-46C3-4425-8622-53F4E1A4D7C2}" srcOrd="1" destOrd="0" parTransId="{D2E1C027-B9B2-497F-B50E-493ACA1392FE}" sibTransId="{ACC65BD1-B0FA-4688-A083-6A9F57365CBC}"/>
    <dgm:cxn modelId="{A0E99102-30E5-4701-B696-0C6BFB3FB9E7}" type="presOf" srcId="{E81493E7-D557-4BD8-86FB-2E4C2C6BC345}" destId="{8F90EE53-C49C-4FE4-A4D2-DDC03A4D80E2}" srcOrd="0" destOrd="2" presId="urn:microsoft.com/office/officeart/2005/8/layout/list1"/>
    <dgm:cxn modelId="{52ADFEB8-B85B-49C8-BE15-509D70E65F49}" srcId="{042BDE98-46C3-4425-8622-53F4E1A4D7C2}" destId="{004142BC-0AFA-4390-8845-5565FFC50672}" srcOrd="0" destOrd="0" parTransId="{DD8BEC03-9718-4271-8066-C424C6DA203D}" sibTransId="{0741AEE6-8150-4A93-9947-84A916088B01}"/>
    <dgm:cxn modelId="{014FD90B-4817-49FB-9E08-03F12706C75D}" type="presOf" srcId="{214DA1B5-1A7D-4F4A-9064-83EDF8D722DA}" destId="{151D7DF1-65B2-4B10-B37D-E25F82C20658}" srcOrd="1" destOrd="0" presId="urn:microsoft.com/office/officeart/2005/8/layout/list1"/>
    <dgm:cxn modelId="{6B325E5D-63B9-4E16-9752-C74C557857C7}" srcId="{042BDE98-46C3-4425-8622-53F4E1A4D7C2}" destId="{92FD18AB-C072-45A0-B44E-DFC22B2460B4}" srcOrd="1" destOrd="0" parTransId="{109F4C97-4BEF-495D-BE89-703F630026BD}" sibTransId="{2E0E6C95-669F-4B48-A168-82C9C4346DD1}"/>
    <dgm:cxn modelId="{EB7C17A6-1FD1-4506-9F5A-B1D9194FB333}" type="presOf" srcId="{214DA1B5-1A7D-4F4A-9064-83EDF8D722DA}" destId="{530F7104-718D-4DB5-A174-9B15E8177F72}" srcOrd="0" destOrd="0" presId="urn:microsoft.com/office/officeart/2005/8/layout/list1"/>
    <dgm:cxn modelId="{439A3CEE-9987-457F-B24A-0C2929D75CFF}" srcId="{214DA1B5-1A7D-4F4A-9064-83EDF8D722DA}" destId="{D556F988-FAB1-42F7-84B2-6ED55C95670B}" srcOrd="3" destOrd="0" parTransId="{576E23CD-EB9E-4ACC-958C-292F95A19C99}" sibTransId="{10DF7819-CC5E-445E-AA11-1CBDABD21DF6}"/>
    <dgm:cxn modelId="{251F6B71-8D16-4964-A9FE-21372F13ABEA}" srcId="{214DA1B5-1A7D-4F4A-9064-83EDF8D722DA}" destId="{E81493E7-D557-4BD8-86FB-2E4C2C6BC345}" srcOrd="2" destOrd="0" parTransId="{BC8BEF53-0194-4831-BC27-E06DF68FD3DB}" sibTransId="{1AFDE8F7-DF4E-4B20-A20A-C1E2BE9067F7}"/>
    <dgm:cxn modelId="{EB195BE4-122F-42CF-B6E8-4A6077495B48}" srcId="{214DA1B5-1A7D-4F4A-9064-83EDF8D722DA}" destId="{66E296CC-AEAA-46C2-B372-C9486BC76030}" srcOrd="0" destOrd="0" parTransId="{CEF0A090-E28A-44FD-9213-C71B801A39B6}" sibTransId="{8A9FCF94-1044-4DE3-A44C-266DBCE72CE9}"/>
    <dgm:cxn modelId="{54503E23-6C3E-424D-9FD2-E4A72A8FCE5A}" type="presOf" srcId="{66E296CC-AEAA-46C2-B372-C9486BC76030}" destId="{8F90EE53-C49C-4FE4-A4D2-DDC03A4D80E2}" srcOrd="0" destOrd="0" presId="urn:microsoft.com/office/officeart/2005/8/layout/list1"/>
    <dgm:cxn modelId="{9A787EB1-62CB-4C25-B73E-422E507AADA0}" type="presOf" srcId="{92FD18AB-C072-45A0-B44E-DFC22B2460B4}" destId="{770D8F7D-581D-49C7-A7B2-A71421282408}" srcOrd="0" destOrd="1" presId="urn:microsoft.com/office/officeart/2005/8/layout/list1"/>
    <dgm:cxn modelId="{38902A4E-5A79-4569-AF5F-815130231F00}" type="presOf" srcId="{593C911B-9775-46E8-945E-88DE5D0D19EA}" destId="{A18EC034-04B3-47EB-9DE3-A3CFCA88EE97}" srcOrd="0" destOrd="0" presId="urn:microsoft.com/office/officeart/2005/8/layout/list1"/>
    <dgm:cxn modelId="{DD7F8C73-24A2-42F6-8FAF-B58FC882C277}" srcId="{214DA1B5-1A7D-4F4A-9064-83EDF8D722DA}" destId="{C63D477E-70F6-430A-BE12-54A997B4E6EE}" srcOrd="1" destOrd="0" parTransId="{A692858A-99E5-4152-9555-36C22F8B3CC4}" sibTransId="{33AF6B06-BA3D-4B43-B866-B23692EBE0BC}"/>
    <dgm:cxn modelId="{44474D97-2AE9-4741-9D57-2465F105CDF0}" type="presOf" srcId="{042BDE98-46C3-4425-8622-53F4E1A4D7C2}" destId="{69E0FAA3-8536-452F-BCF3-06148242FB70}" srcOrd="0" destOrd="0" presId="urn:microsoft.com/office/officeart/2005/8/layout/list1"/>
    <dgm:cxn modelId="{9C152B00-D7B8-4999-BCFC-A789A4822F46}" srcId="{042BDE98-46C3-4425-8622-53F4E1A4D7C2}" destId="{322FAFA9-15AB-4DB8-8E69-1181B8CDD824}" srcOrd="2" destOrd="0" parTransId="{A62558D4-AFC0-4D71-99CE-13ABE9746E06}" sibTransId="{E21C87E9-E3F0-4802-BEA1-435E9D3F802B}"/>
    <dgm:cxn modelId="{C730235D-4AA0-4ED1-9B56-1C1EA1DDB29B}" srcId="{593C911B-9775-46E8-945E-88DE5D0D19EA}" destId="{214DA1B5-1A7D-4F4A-9064-83EDF8D722DA}" srcOrd="0" destOrd="0" parTransId="{3C5F4E29-52F7-4A1C-906E-00FF71B8F94D}" sibTransId="{B2744938-BF05-4FA1-A027-32A1D4E91A54}"/>
    <dgm:cxn modelId="{A5BBE756-BC2D-4575-BF03-EB86D876647E}" type="presParOf" srcId="{A18EC034-04B3-47EB-9DE3-A3CFCA88EE97}" destId="{3401392A-3322-4AF6-9D6B-3ED1361D216E}" srcOrd="0" destOrd="0" presId="urn:microsoft.com/office/officeart/2005/8/layout/list1"/>
    <dgm:cxn modelId="{7DD8E8CB-6130-4EEF-9989-89A00BEC4E0C}" type="presParOf" srcId="{3401392A-3322-4AF6-9D6B-3ED1361D216E}" destId="{530F7104-718D-4DB5-A174-9B15E8177F72}" srcOrd="0" destOrd="0" presId="urn:microsoft.com/office/officeart/2005/8/layout/list1"/>
    <dgm:cxn modelId="{9EF1C5DF-3BAE-459B-89CE-F495E0E0111C}" type="presParOf" srcId="{3401392A-3322-4AF6-9D6B-3ED1361D216E}" destId="{151D7DF1-65B2-4B10-B37D-E25F82C20658}" srcOrd="1" destOrd="0" presId="urn:microsoft.com/office/officeart/2005/8/layout/list1"/>
    <dgm:cxn modelId="{18F4B1AF-B2E4-4D0E-818E-CBDFF6428A79}" type="presParOf" srcId="{A18EC034-04B3-47EB-9DE3-A3CFCA88EE97}" destId="{58E5C2A7-3665-401C-89D2-AA29B0F57C67}" srcOrd="1" destOrd="0" presId="urn:microsoft.com/office/officeart/2005/8/layout/list1"/>
    <dgm:cxn modelId="{0E5C8D46-7399-454C-9BC2-6491EE8ECDC3}" type="presParOf" srcId="{A18EC034-04B3-47EB-9DE3-A3CFCA88EE97}" destId="{8F90EE53-C49C-4FE4-A4D2-DDC03A4D80E2}" srcOrd="2" destOrd="0" presId="urn:microsoft.com/office/officeart/2005/8/layout/list1"/>
    <dgm:cxn modelId="{6741A23B-E41C-473E-98AC-7CE10087C686}" type="presParOf" srcId="{A18EC034-04B3-47EB-9DE3-A3CFCA88EE97}" destId="{5F218317-D62D-455B-8A57-1563CAD26583}" srcOrd="3" destOrd="0" presId="urn:microsoft.com/office/officeart/2005/8/layout/list1"/>
    <dgm:cxn modelId="{9D67E6B3-9170-454C-8CD0-3C3D803E5BCD}" type="presParOf" srcId="{A18EC034-04B3-47EB-9DE3-A3CFCA88EE97}" destId="{F948C811-3E85-44E0-8B24-668C4D92710D}" srcOrd="4" destOrd="0" presId="urn:microsoft.com/office/officeart/2005/8/layout/list1"/>
    <dgm:cxn modelId="{97B71921-35BC-4038-8AE6-57BAA18338A7}" type="presParOf" srcId="{F948C811-3E85-44E0-8B24-668C4D92710D}" destId="{69E0FAA3-8536-452F-BCF3-06148242FB70}" srcOrd="0" destOrd="0" presId="urn:microsoft.com/office/officeart/2005/8/layout/list1"/>
    <dgm:cxn modelId="{164C25D7-5BAA-40FF-95A9-FBA558F478CE}" type="presParOf" srcId="{F948C811-3E85-44E0-8B24-668C4D92710D}" destId="{7D791B42-7BFA-4729-8144-8DF0658C5C03}" srcOrd="1" destOrd="0" presId="urn:microsoft.com/office/officeart/2005/8/layout/list1"/>
    <dgm:cxn modelId="{91825AF1-2083-4659-9244-2E9FCE739C2C}" type="presParOf" srcId="{A18EC034-04B3-47EB-9DE3-A3CFCA88EE97}" destId="{2ED6711E-41C7-403D-815D-4E6C562D63CF}" srcOrd="5" destOrd="0" presId="urn:microsoft.com/office/officeart/2005/8/layout/list1"/>
    <dgm:cxn modelId="{89A4F976-6867-4615-85C8-838104069315}" type="presParOf" srcId="{A18EC034-04B3-47EB-9DE3-A3CFCA88EE97}" destId="{770D8F7D-581D-49C7-A7B2-A714212824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85E54-EDBA-4C1C-8B1E-7E3FA8FB5B0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8F9032-4616-4E96-B577-0F4AA4F07DAD}">
      <dgm:prSet phldrT="[Texto]" custT="1"/>
      <dgm:spPr/>
      <dgm:t>
        <a:bodyPr/>
        <a:lstStyle/>
        <a:p>
          <a:r>
            <a:rPr lang="es-ES" sz="1600" b="1" dirty="0"/>
            <a:t>2011 Articulación de la Educación Básica, Acuerdo 592</a:t>
          </a:r>
        </a:p>
      </dgm:t>
    </dgm:pt>
    <dgm:pt modelId="{AA373921-B57D-4936-9173-95DCA898533C}" type="parTrans" cxnId="{26244E95-2E84-44B7-9DB7-7E7667479894}">
      <dgm:prSet/>
      <dgm:spPr/>
      <dgm:t>
        <a:bodyPr/>
        <a:lstStyle/>
        <a:p>
          <a:endParaRPr lang="es-ES" sz="2800"/>
        </a:p>
      </dgm:t>
    </dgm:pt>
    <dgm:pt modelId="{5C535774-8715-4096-BFC4-63AA26156BE8}" type="sibTrans" cxnId="{26244E95-2E84-44B7-9DB7-7E7667479894}">
      <dgm:prSet/>
      <dgm:spPr/>
      <dgm:t>
        <a:bodyPr/>
        <a:lstStyle/>
        <a:p>
          <a:endParaRPr lang="es-ES" sz="2800"/>
        </a:p>
      </dgm:t>
    </dgm:pt>
    <dgm:pt modelId="{DC1BFDC2-7660-41E7-B610-7556E3171DB9}">
      <dgm:prSet phldrT="[Texto]" custT="1"/>
      <dgm:spPr/>
      <dgm:t>
        <a:bodyPr/>
        <a:lstStyle/>
        <a:p>
          <a:r>
            <a:rPr lang="es-ES" sz="1600" dirty="0"/>
            <a:t>Planteamiento curricular basado en competencias y aprendizajes esperados</a:t>
          </a:r>
        </a:p>
      </dgm:t>
    </dgm:pt>
    <dgm:pt modelId="{971258BD-DA1A-4F07-A6C5-7F253ABE3FE3}" type="parTrans" cxnId="{AD39DC45-F407-481D-B4FA-428E982E8AB2}">
      <dgm:prSet/>
      <dgm:spPr/>
      <dgm:t>
        <a:bodyPr/>
        <a:lstStyle/>
        <a:p>
          <a:endParaRPr lang="es-ES" sz="2800"/>
        </a:p>
      </dgm:t>
    </dgm:pt>
    <dgm:pt modelId="{F6522905-D58B-4219-8F0B-EC22C6A67D45}" type="sibTrans" cxnId="{AD39DC45-F407-481D-B4FA-428E982E8AB2}">
      <dgm:prSet/>
      <dgm:spPr/>
      <dgm:t>
        <a:bodyPr/>
        <a:lstStyle/>
        <a:p>
          <a:endParaRPr lang="es-ES" sz="2800"/>
        </a:p>
      </dgm:t>
    </dgm:pt>
    <dgm:pt modelId="{A1B4CE91-6291-4297-9E71-8F84013408A8}">
      <dgm:prSet phldrT="[Texto]" custT="1"/>
      <dgm:spPr/>
      <dgm:t>
        <a:bodyPr/>
        <a:lstStyle/>
        <a:p>
          <a:r>
            <a:rPr lang="es-ES" sz="1600" dirty="0"/>
            <a:t>Autonomía del aprendizaje</a:t>
          </a:r>
        </a:p>
      </dgm:t>
    </dgm:pt>
    <dgm:pt modelId="{50F454E3-D4EB-4994-917F-1F09AA5A5C1A}" type="parTrans" cxnId="{2CCE8374-94FD-4F5B-8EDF-4CC04F29DD4A}">
      <dgm:prSet/>
      <dgm:spPr/>
      <dgm:t>
        <a:bodyPr/>
        <a:lstStyle/>
        <a:p>
          <a:endParaRPr lang="es-ES" sz="2800"/>
        </a:p>
      </dgm:t>
    </dgm:pt>
    <dgm:pt modelId="{5B122490-F151-404B-9684-D3F046C82C3B}" type="sibTrans" cxnId="{2CCE8374-94FD-4F5B-8EDF-4CC04F29DD4A}">
      <dgm:prSet/>
      <dgm:spPr/>
      <dgm:t>
        <a:bodyPr/>
        <a:lstStyle/>
        <a:p>
          <a:endParaRPr lang="es-ES" sz="2800"/>
        </a:p>
      </dgm:t>
    </dgm:pt>
    <dgm:pt modelId="{DD602AA9-54E9-4686-8790-37E6885AE7E2}">
      <dgm:prSet phldrT="[Texto]" custT="1"/>
      <dgm:spPr/>
      <dgm:t>
        <a:bodyPr/>
        <a:lstStyle/>
        <a:p>
          <a:r>
            <a:rPr lang="es-ES" sz="1600" b="1" dirty="0"/>
            <a:t>Educación para trayectorias escolares exitosas y  participación en procesos sociales</a:t>
          </a:r>
        </a:p>
      </dgm:t>
    </dgm:pt>
    <dgm:pt modelId="{0306EA78-69C5-4054-A3F9-8E33228DA4C7}" type="parTrans" cxnId="{56411AEF-89AA-44D2-95A5-E87172DE6858}">
      <dgm:prSet/>
      <dgm:spPr/>
      <dgm:t>
        <a:bodyPr/>
        <a:lstStyle/>
        <a:p>
          <a:endParaRPr lang="es-ES" sz="2800"/>
        </a:p>
      </dgm:t>
    </dgm:pt>
    <dgm:pt modelId="{6C74261F-63B8-4FD6-9A13-E13ED3FFEE3E}" type="sibTrans" cxnId="{56411AEF-89AA-44D2-95A5-E87172DE6858}">
      <dgm:prSet/>
      <dgm:spPr/>
      <dgm:t>
        <a:bodyPr/>
        <a:lstStyle/>
        <a:p>
          <a:endParaRPr lang="es-ES" sz="2800"/>
        </a:p>
      </dgm:t>
    </dgm:pt>
    <dgm:pt modelId="{A5A2F59A-A14A-4CD8-84D6-42EA3D195B1C}">
      <dgm:prSet phldrT="[Texto]" custT="1"/>
      <dgm:spPr/>
      <dgm:t>
        <a:bodyPr/>
        <a:lstStyle/>
        <a:p>
          <a:r>
            <a:rPr lang="es-ES" sz="1600" b="1" dirty="0"/>
            <a:t>2008 Alianza por la Calidad de la Educación</a:t>
          </a:r>
        </a:p>
      </dgm:t>
    </dgm:pt>
    <dgm:pt modelId="{A753C617-48E5-41EC-9DAC-418DAADB034C}" type="parTrans" cxnId="{2F61FC17-52F5-4101-BB09-ABBFEDC6CDE6}">
      <dgm:prSet/>
      <dgm:spPr/>
      <dgm:t>
        <a:bodyPr/>
        <a:lstStyle/>
        <a:p>
          <a:endParaRPr lang="es-ES" sz="2800"/>
        </a:p>
      </dgm:t>
    </dgm:pt>
    <dgm:pt modelId="{C1CB0FCA-D279-4F20-95CF-18BF86B4C749}" type="sibTrans" cxnId="{2F61FC17-52F5-4101-BB09-ABBFEDC6CDE6}">
      <dgm:prSet/>
      <dgm:spPr/>
      <dgm:t>
        <a:bodyPr/>
        <a:lstStyle/>
        <a:p>
          <a:endParaRPr lang="es-ES" sz="2800"/>
        </a:p>
      </dgm:t>
    </dgm:pt>
    <dgm:pt modelId="{927B9023-EAEC-4E30-A567-4AAD549A210B}">
      <dgm:prSet phldrT="[Texto]" custT="1"/>
      <dgm:spPr/>
      <dgm:t>
        <a:bodyPr/>
        <a:lstStyle/>
        <a:p>
          <a:r>
            <a:rPr lang="es-ES" sz="1600" dirty="0"/>
            <a:t>Actualización curricular: </a:t>
          </a:r>
          <a:r>
            <a:rPr lang="es-ES" sz="1600" b="1" dirty="0"/>
            <a:t>competencias y habilidades</a:t>
          </a:r>
        </a:p>
      </dgm:t>
    </dgm:pt>
    <dgm:pt modelId="{1A652AB1-473C-4094-BEC9-2E9D3BE51114}" type="parTrans" cxnId="{D02A3454-6A27-4C39-AEB0-50303372B3B1}">
      <dgm:prSet/>
      <dgm:spPr/>
      <dgm:t>
        <a:bodyPr/>
        <a:lstStyle/>
        <a:p>
          <a:endParaRPr lang="es-ES" sz="2800"/>
        </a:p>
      </dgm:t>
    </dgm:pt>
    <dgm:pt modelId="{C09DBB2E-6A76-4BD2-8388-A42F054B23CD}" type="sibTrans" cxnId="{D02A3454-6A27-4C39-AEB0-50303372B3B1}">
      <dgm:prSet/>
      <dgm:spPr/>
      <dgm:t>
        <a:bodyPr/>
        <a:lstStyle/>
        <a:p>
          <a:endParaRPr lang="es-ES" sz="2800"/>
        </a:p>
      </dgm:t>
    </dgm:pt>
    <dgm:pt modelId="{2B62A036-5695-4CDA-A0A7-563706E8047F}">
      <dgm:prSet phldrT="[Texto]" custT="1"/>
      <dgm:spPr/>
      <dgm:t>
        <a:bodyPr/>
        <a:lstStyle/>
        <a:p>
          <a:r>
            <a:rPr lang="es-ES" sz="1600" b="1" dirty="0"/>
            <a:t>Proyectos estratégicos </a:t>
          </a:r>
          <a:r>
            <a:rPr lang="es-ES" sz="1600" dirty="0"/>
            <a:t>de transformación escolar (PEC, CPS)</a:t>
          </a:r>
        </a:p>
      </dgm:t>
    </dgm:pt>
    <dgm:pt modelId="{E268CCBB-AB49-46BB-BB17-3287BCD5CE66}" type="parTrans" cxnId="{36C61501-5AC7-43ED-9AF7-FFA004832830}">
      <dgm:prSet/>
      <dgm:spPr/>
      <dgm:t>
        <a:bodyPr/>
        <a:lstStyle/>
        <a:p>
          <a:endParaRPr lang="es-ES" sz="2800"/>
        </a:p>
      </dgm:t>
    </dgm:pt>
    <dgm:pt modelId="{35DF41FB-F272-4925-BF86-08C965AD32C6}" type="sibTrans" cxnId="{36C61501-5AC7-43ED-9AF7-FFA004832830}">
      <dgm:prSet/>
      <dgm:spPr/>
      <dgm:t>
        <a:bodyPr/>
        <a:lstStyle/>
        <a:p>
          <a:endParaRPr lang="es-ES" sz="2800"/>
        </a:p>
      </dgm:t>
    </dgm:pt>
    <dgm:pt modelId="{A299DF4F-9A29-4FBF-9E0B-DD60D124E36B}">
      <dgm:prSet phldrT="[Texto]" custT="1"/>
      <dgm:spPr/>
      <dgm:t>
        <a:bodyPr/>
        <a:lstStyle/>
        <a:p>
          <a:r>
            <a:rPr lang="es-ES" sz="1600" b="1" dirty="0"/>
            <a:t>Educación inclusiva</a:t>
          </a:r>
        </a:p>
      </dgm:t>
    </dgm:pt>
    <dgm:pt modelId="{B6579CE6-7060-45D0-B460-D5C66D457A80}" type="parTrans" cxnId="{99E0338C-2B86-490E-9F89-16121879A9BA}">
      <dgm:prSet/>
      <dgm:spPr/>
      <dgm:t>
        <a:bodyPr/>
        <a:lstStyle/>
        <a:p>
          <a:endParaRPr lang="es-ES" sz="2800"/>
        </a:p>
      </dgm:t>
    </dgm:pt>
    <dgm:pt modelId="{D6321230-4C4F-4053-A297-9935DEE17819}" type="sibTrans" cxnId="{99E0338C-2B86-490E-9F89-16121879A9BA}">
      <dgm:prSet/>
      <dgm:spPr/>
      <dgm:t>
        <a:bodyPr/>
        <a:lstStyle/>
        <a:p>
          <a:endParaRPr lang="es-ES" sz="2800"/>
        </a:p>
      </dgm:t>
    </dgm:pt>
    <dgm:pt modelId="{2CDA5F46-9C65-4262-A7B5-B2DAB6E335A1}" type="pres">
      <dgm:prSet presAssocID="{3D285E54-EDBA-4C1C-8B1E-7E3FA8FB5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7AEB84B-D699-4214-B496-6D1E3E3E14B1}" type="pres">
      <dgm:prSet presAssocID="{A5A2F59A-A14A-4CD8-84D6-42EA3D195B1C}" presName="parentLin" presStyleCnt="0"/>
      <dgm:spPr/>
    </dgm:pt>
    <dgm:pt modelId="{6B1B5131-1820-4013-B817-AA311926F4AD}" type="pres">
      <dgm:prSet presAssocID="{A5A2F59A-A14A-4CD8-84D6-42EA3D195B1C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E82A1FDE-469B-4003-A8ED-D905CE2F3D10}" type="pres">
      <dgm:prSet presAssocID="{A5A2F59A-A14A-4CD8-84D6-42EA3D195B1C}" presName="parentText" presStyleLbl="node1" presStyleIdx="0" presStyleCnt="2" custScaleX="157296" custScaleY="20133" custLinFactNeighborX="-68860" custLinFactNeighborY="-5454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BB033-80F3-4D74-A5B6-9CB478C6B0DA}" type="pres">
      <dgm:prSet presAssocID="{A5A2F59A-A14A-4CD8-84D6-42EA3D195B1C}" presName="negativeSpace" presStyleCnt="0"/>
      <dgm:spPr/>
    </dgm:pt>
    <dgm:pt modelId="{AEAA915A-42FD-4373-830F-2D7924B50852}" type="pres">
      <dgm:prSet presAssocID="{A5A2F59A-A14A-4CD8-84D6-42EA3D195B1C}" presName="childText" presStyleLbl="conFgAcc1" presStyleIdx="0" presStyleCnt="2" custScaleX="100000" custScaleY="55145" custLinFactNeighborX="715" custLinFactNeighborY="-284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577C5-66C4-40AA-8604-36B73EA39671}" type="pres">
      <dgm:prSet presAssocID="{C1CB0FCA-D279-4F20-95CF-18BF86B4C749}" presName="spaceBetweenRectangles" presStyleCnt="0"/>
      <dgm:spPr/>
    </dgm:pt>
    <dgm:pt modelId="{5AA0E5CB-FC94-4BB8-A749-C8AD59FF7DA0}" type="pres">
      <dgm:prSet presAssocID="{C58F9032-4616-4E96-B577-0F4AA4F07DAD}" presName="parentLin" presStyleCnt="0"/>
      <dgm:spPr/>
    </dgm:pt>
    <dgm:pt modelId="{5F64E295-F866-42D0-AB3E-83CF144CE122}" type="pres">
      <dgm:prSet presAssocID="{C58F9032-4616-4E96-B577-0F4AA4F07DAD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77C47076-BCFF-4927-815B-A9A72BC23365}" type="pres">
      <dgm:prSet presAssocID="{C58F9032-4616-4E96-B577-0F4AA4F07DAD}" presName="parentText" presStyleLbl="node1" presStyleIdx="1" presStyleCnt="2" custScaleX="157296" custScaleY="17149" custLinFactNeighborX="-45956" custLinFactNeighborY="-2373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A64696-C818-467F-B64A-FB42A83661C3}" type="pres">
      <dgm:prSet presAssocID="{C58F9032-4616-4E96-B577-0F4AA4F07DAD}" presName="negativeSpace" presStyleCnt="0"/>
      <dgm:spPr/>
    </dgm:pt>
    <dgm:pt modelId="{4D6F02DE-5B7D-43C5-BDE1-98BD26A5858E}" type="pres">
      <dgm:prSet presAssocID="{C58F9032-4616-4E96-B577-0F4AA4F07DAD}" presName="childText" presStyleLbl="conFgAcc1" presStyleIdx="1" presStyleCnt="2" custScaleX="98727" custScaleY="56639" custLinFactNeighborX="458" custLinFactNeighborY="551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7900D6-E2E8-4419-864E-F9071B956391}" type="presOf" srcId="{DC1BFDC2-7660-41E7-B610-7556E3171DB9}" destId="{4D6F02DE-5B7D-43C5-BDE1-98BD26A5858E}" srcOrd="0" destOrd="0" presId="urn:microsoft.com/office/officeart/2005/8/layout/list1"/>
    <dgm:cxn modelId="{A2F1B257-546C-4F8E-B15C-6619A8B9A944}" type="presOf" srcId="{A5A2F59A-A14A-4CD8-84D6-42EA3D195B1C}" destId="{6B1B5131-1820-4013-B817-AA311926F4AD}" srcOrd="0" destOrd="0" presId="urn:microsoft.com/office/officeart/2005/8/layout/list1"/>
    <dgm:cxn modelId="{5C9B1FB4-A07C-48D5-8E16-97471E762DDB}" type="presOf" srcId="{A299DF4F-9A29-4FBF-9E0B-DD60D124E36B}" destId="{AEAA915A-42FD-4373-830F-2D7924B50852}" srcOrd="0" destOrd="2" presId="urn:microsoft.com/office/officeart/2005/8/layout/list1"/>
    <dgm:cxn modelId="{2F61FC17-52F5-4101-BB09-ABBFEDC6CDE6}" srcId="{3D285E54-EDBA-4C1C-8B1E-7E3FA8FB5B08}" destId="{A5A2F59A-A14A-4CD8-84D6-42EA3D195B1C}" srcOrd="0" destOrd="0" parTransId="{A753C617-48E5-41EC-9DAC-418DAADB034C}" sibTransId="{C1CB0FCA-D279-4F20-95CF-18BF86B4C749}"/>
    <dgm:cxn modelId="{26244E95-2E84-44B7-9DB7-7E7667479894}" srcId="{3D285E54-EDBA-4C1C-8B1E-7E3FA8FB5B08}" destId="{C58F9032-4616-4E96-B577-0F4AA4F07DAD}" srcOrd="1" destOrd="0" parTransId="{AA373921-B57D-4936-9173-95DCA898533C}" sibTransId="{5C535774-8715-4096-BFC4-63AA26156BE8}"/>
    <dgm:cxn modelId="{7559DA4D-5AD7-41D7-B94C-EC87EBFB999C}" type="presOf" srcId="{C58F9032-4616-4E96-B577-0F4AA4F07DAD}" destId="{5F64E295-F866-42D0-AB3E-83CF144CE122}" srcOrd="0" destOrd="0" presId="urn:microsoft.com/office/officeart/2005/8/layout/list1"/>
    <dgm:cxn modelId="{61B316F0-3DBF-4622-888D-14FF644506DE}" type="presOf" srcId="{DD602AA9-54E9-4686-8790-37E6885AE7E2}" destId="{4D6F02DE-5B7D-43C5-BDE1-98BD26A5858E}" srcOrd="0" destOrd="2" presId="urn:microsoft.com/office/officeart/2005/8/layout/list1"/>
    <dgm:cxn modelId="{F6B747B5-402B-499F-8189-2A7779CC8015}" type="presOf" srcId="{A5A2F59A-A14A-4CD8-84D6-42EA3D195B1C}" destId="{E82A1FDE-469B-4003-A8ED-D905CE2F3D10}" srcOrd="1" destOrd="0" presId="urn:microsoft.com/office/officeart/2005/8/layout/list1"/>
    <dgm:cxn modelId="{737539E7-1DEC-41D9-AAB7-8CFAEA5A0336}" type="presOf" srcId="{3D285E54-EDBA-4C1C-8B1E-7E3FA8FB5B08}" destId="{2CDA5F46-9C65-4262-A7B5-B2DAB6E335A1}" srcOrd="0" destOrd="0" presId="urn:microsoft.com/office/officeart/2005/8/layout/list1"/>
    <dgm:cxn modelId="{99E0338C-2B86-490E-9F89-16121879A9BA}" srcId="{A5A2F59A-A14A-4CD8-84D6-42EA3D195B1C}" destId="{A299DF4F-9A29-4FBF-9E0B-DD60D124E36B}" srcOrd="2" destOrd="0" parTransId="{B6579CE6-7060-45D0-B460-D5C66D457A80}" sibTransId="{D6321230-4C4F-4053-A297-9935DEE17819}"/>
    <dgm:cxn modelId="{56411AEF-89AA-44D2-95A5-E87172DE6858}" srcId="{C58F9032-4616-4E96-B577-0F4AA4F07DAD}" destId="{DD602AA9-54E9-4686-8790-37E6885AE7E2}" srcOrd="2" destOrd="0" parTransId="{0306EA78-69C5-4054-A3F9-8E33228DA4C7}" sibTransId="{6C74261F-63B8-4FD6-9A13-E13ED3FFEE3E}"/>
    <dgm:cxn modelId="{2E89560A-2F5E-43A6-AF08-A34A82B71A04}" type="presOf" srcId="{C58F9032-4616-4E96-B577-0F4AA4F07DAD}" destId="{77C47076-BCFF-4927-815B-A9A72BC23365}" srcOrd="1" destOrd="0" presId="urn:microsoft.com/office/officeart/2005/8/layout/list1"/>
    <dgm:cxn modelId="{36C61501-5AC7-43ED-9AF7-FFA004832830}" srcId="{A5A2F59A-A14A-4CD8-84D6-42EA3D195B1C}" destId="{2B62A036-5695-4CDA-A0A7-563706E8047F}" srcOrd="1" destOrd="0" parTransId="{E268CCBB-AB49-46BB-BB17-3287BCD5CE66}" sibTransId="{35DF41FB-F272-4925-BF86-08C965AD32C6}"/>
    <dgm:cxn modelId="{AD39DC45-F407-481D-B4FA-428E982E8AB2}" srcId="{C58F9032-4616-4E96-B577-0F4AA4F07DAD}" destId="{DC1BFDC2-7660-41E7-B610-7556E3171DB9}" srcOrd="0" destOrd="0" parTransId="{971258BD-DA1A-4F07-A6C5-7F253ABE3FE3}" sibTransId="{F6522905-D58B-4219-8F0B-EC22C6A67D45}"/>
    <dgm:cxn modelId="{D7A2F2CA-9E6E-489F-B39D-088662FAB738}" type="presOf" srcId="{2B62A036-5695-4CDA-A0A7-563706E8047F}" destId="{AEAA915A-42FD-4373-830F-2D7924B50852}" srcOrd="0" destOrd="1" presId="urn:microsoft.com/office/officeart/2005/8/layout/list1"/>
    <dgm:cxn modelId="{2CCE8374-94FD-4F5B-8EDF-4CC04F29DD4A}" srcId="{C58F9032-4616-4E96-B577-0F4AA4F07DAD}" destId="{A1B4CE91-6291-4297-9E71-8F84013408A8}" srcOrd="1" destOrd="0" parTransId="{50F454E3-D4EB-4994-917F-1F09AA5A5C1A}" sibTransId="{5B122490-F151-404B-9684-D3F046C82C3B}"/>
    <dgm:cxn modelId="{A3FC2C9A-239F-41CA-B1B6-6C17DF1A6189}" type="presOf" srcId="{927B9023-EAEC-4E30-A567-4AAD549A210B}" destId="{AEAA915A-42FD-4373-830F-2D7924B50852}" srcOrd="0" destOrd="0" presId="urn:microsoft.com/office/officeart/2005/8/layout/list1"/>
    <dgm:cxn modelId="{CF30FB11-4CBE-41B9-9A31-B69F4BF5FFE7}" type="presOf" srcId="{A1B4CE91-6291-4297-9E71-8F84013408A8}" destId="{4D6F02DE-5B7D-43C5-BDE1-98BD26A5858E}" srcOrd="0" destOrd="1" presId="urn:microsoft.com/office/officeart/2005/8/layout/list1"/>
    <dgm:cxn modelId="{D02A3454-6A27-4C39-AEB0-50303372B3B1}" srcId="{A5A2F59A-A14A-4CD8-84D6-42EA3D195B1C}" destId="{927B9023-EAEC-4E30-A567-4AAD549A210B}" srcOrd="0" destOrd="0" parTransId="{1A652AB1-473C-4094-BEC9-2E9D3BE51114}" sibTransId="{C09DBB2E-6A76-4BD2-8388-A42F054B23CD}"/>
    <dgm:cxn modelId="{B20DBFD3-2E48-4BD9-B4FF-A503BB2155AE}" type="presParOf" srcId="{2CDA5F46-9C65-4262-A7B5-B2DAB6E335A1}" destId="{D7AEB84B-D699-4214-B496-6D1E3E3E14B1}" srcOrd="0" destOrd="0" presId="urn:microsoft.com/office/officeart/2005/8/layout/list1"/>
    <dgm:cxn modelId="{DE1B3AFB-E149-4471-8E04-951BEFE925A4}" type="presParOf" srcId="{D7AEB84B-D699-4214-B496-6D1E3E3E14B1}" destId="{6B1B5131-1820-4013-B817-AA311926F4AD}" srcOrd="0" destOrd="0" presId="urn:microsoft.com/office/officeart/2005/8/layout/list1"/>
    <dgm:cxn modelId="{6C0AF60C-F6D2-43B5-A47E-7E1CFD4DE51B}" type="presParOf" srcId="{D7AEB84B-D699-4214-B496-6D1E3E3E14B1}" destId="{E82A1FDE-469B-4003-A8ED-D905CE2F3D10}" srcOrd="1" destOrd="0" presId="urn:microsoft.com/office/officeart/2005/8/layout/list1"/>
    <dgm:cxn modelId="{74505B0D-9D83-4BDD-8C60-4B35FFEF20AF}" type="presParOf" srcId="{2CDA5F46-9C65-4262-A7B5-B2DAB6E335A1}" destId="{BBBBB033-80F3-4D74-A5B6-9CB478C6B0DA}" srcOrd="1" destOrd="0" presId="urn:microsoft.com/office/officeart/2005/8/layout/list1"/>
    <dgm:cxn modelId="{14A6D600-3CE5-4A19-AD99-BD942CAB9C35}" type="presParOf" srcId="{2CDA5F46-9C65-4262-A7B5-B2DAB6E335A1}" destId="{AEAA915A-42FD-4373-830F-2D7924B50852}" srcOrd="2" destOrd="0" presId="urn:microsoft.com/office/officeart/2005/8/layout/list1"/>
    <dgm:cxn modelId="{EF184E9E-4F96-4DDC-B7E1-93312741D5AA}" type="presParOf" srcId="{2CDA5F46-9C65-4262-A7B5-B2DAB6E335A1}" destId="{EF2577C5-66C4-40AA-8604-36B73EA39671}" srcOrd="3" destOrd="0" presId="urn:microsoft.com/office/officeart/2005/8/layout/list1"/>
    <dgm:cxn modelId="{02FEDC87-EEDE-4059-964F-8C0C465D7CD6}" type="presParOf" srcId="{2CDA5F46-9C65-4262-A7B5-B2DAB6E335A1}" destId="{5AA0E5CB-FC94-4BB8-A749-C8AD59FF7DA0}" srcOrd="4" destOrd="0" presId="urn:microsoft.com/office/officeart/2005/8/layout/list1"/>
    <dgm:cxn modelId="{30F9BC2C-FC21-4E70-808D-BC918C72007E}" type="presParOf" srcId="{5AA0E5CB-FC94-4BB8-A749-C8AD59FF7DA0}" destId="{5F64E295-F866-42D0-AB3E-83CF144CE122}" srcOrd="0" destOrd="0" presId="urn:microsoft.com/office/officeart/2005/8/layout/list1"/>
    <dgm:cxn modelId="{23721110-5841-4404-B0DF-ACF63523E690}" type="presParOf" srcId="{5AA0E5CB-FC94-4BB8-A749-C8AD59FF7DA0}" destId="{77C47076-BCFF-4927-815B-A9A72BC23365}" srcOrd="1" destOrd="0" presId="urn:microsoft.com/office/officeart/2005/8/layout/list1"/>
    <dgm:cxn modelId="{CF968CC5-8368-4890-B2D3-366E9BA54A55}" type="presParOf" srcId="{2CDA5F46-9C65-4262-A7B5-B2DAB6E335A1}" destId="{ADA64696-C818-467F-B64A-FB42A83661C3}" srcOrd="5" destOrd="0" presId="urn:microsoft.com/office/officeart/2005/8/layout/list1"/>
    <dgm:cxn modelId="{C5CF8F59-945C-422B-A75C-A7AC78CA1F7C}" type="presParOf" srcId="{2CDA5F46-9C65-4262-A7B5-B2DAB6E335A1}" destId="{4D6F02DE-5B7D-43C5-BDE1-98BD26A585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85E54-EDBA-4C1C-8B1E-7E3FA8FB5B0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81B33B8-5F69-4888-A728-8064B4F62C5C}">
      <dgm:prSet phldrT="[Texto]" custT="1"/>
      <dgm:spPr/>
      <dgm:t>
        <a:bodyPr/>
        <a:lstStyle/>
        <a:p>
          <a:r>
            <a:rPr lang="es-ES" sz="1600" dirty="0"/>
            <a:t>2016 Nuevo Modelo Educativo</a:t>
          </a:r>
        </a:p>
      </dgm:t>
    </dgm:pt>
    <dgm:pt modelId="{7CA8BD31-B8D3-4E5E-8B20-D2F8D51AB477}" type="parTrans" cxnId="{75D8ACF6-6205-447B-8ED7-FFA3D02E3CBC}">
      <dgm:prSet/>
      <dgm:spPr/>
      <dgm:t>
        <a:bodyPr/>
        <a:lstStyle/>
        <a:p>
          <a:endParaRPr lang="es-ES" sz="1600"/>
        </a:p>
      </dgm:t>
    </dgm:pt>
    <dgm:pt modelId="{EB366CC9-632D-4742-AB14-D4D1572F8BC6}" type="sibTrans" cxnId="{75D8ACF6-6205-447B-8ED7-FFA3D02E3CBC}">
      <dgm:prSet/>
      <dgm:spPr/>
      <dgm:t>
        <a:bodyPr/>
        <a:lstStyle/>
        <a:p>
          <a:endParaRPr lang="es-ES" sz="1600"/>
        </a:p>
      </dgm:t>
    </dgm:pt>
    <dgm:pt modelId="{DD602AA9-54E9-4686-8790-37E6885AE7E2}">
      <dgm:prSet phldrT="[Texto]" custT="1"/>
      <dgm:spPr/>
      <dgm:t>
        <a:bodyPr/>
        <a:lstStyle/>
        <a:p>
          <a:r>
            <a:rPr lang="es-ES" sz="1600" dirty="0"/>
            <a:t>2013 Reforma Educativa</a:t>
          </a:r>
          <a:endParaRPr lang="es-ES" sz="1600" b="1" dirty="0"/>
        </a:p>
      </dgm:t>
    </dgm:pt>
    <dgm:pt modelId="{0306EA78-69C5-4054-A3F9-8E33228DA4C7}" type="parTrans" cxnId="{56411AEF-89AA-44D2-95A5-E87172DE6858}">
      <dgm:prSet/>
      <dgm:spPr/>
      <dgm:t>
        <a:bodyPr/>
        <a:lstStyle/>
        <a:p>
          <a:endParaRPr lang="es-ES" sz="1600"/>
        </a:p>
      </dgm:t>
    </dgm:pt>
    <dgm:pt modelId="{6C74261F-63B8-4FD6-9A13-E13ED3FFEE3E}" type="sibTrans" cxnId="{56411AEF-89AA-44D2-95A5-E87172DE6858}">
      <dgm:prSet/>
      <dgm:spPr/>
      <dgm:t>
        <a:bodyPr/>
        <a:lstStyle/>
        <a:p>
          <a:endParaRPr lang="es-ES" sz="1600"/>
        </a:p>
      </dgm:t>
    </dgm:pt>
    <dgm:pt modelId="{1629F670-994A-4C4A-9C65-042E52BCDE12}">
      <dgm:prSet phldrT="[Texto]" custT="1"/>
      <dgm:spPr/>
      <dgm:t>
        <a:bodyPr/>
        <a:lstStyle/>
        <a:p>
          <a:endParaRPr lang="es-ES" sz="1400" dirty="0"/>
        </a:p>
      </dgm:t>
    </dgm:pt>
    <dgm:pt modelId="{5A265235-37D3-400B-B3D8-7048550D8F79}" type="parTrans" cxnId="{967B1748-939B-4A17-8EFE-10AFDD12EDC0}">
      <dgm:prSet/>
      <dgm:spPr/>
      <dgm:t>
        <a:bodyPr/>
        <a:lstStyle/>
        <a:p>
          <a:endParaRPr lang="es-ES" sz="1600"/>
        </a:p>
      </dgm:t>
    </dgm:pt>
    <dgm:pt modelId="{76D61CDF-4F14-4784-92B6-B6CEC5C63507}" type="sibTrans" cxnId="{967B1748-939B-4A17-8EFE-10AFDD12EDC0}">
      <dgm:prSet/>
      <dgm:spPr/>
      <dgm:t>
        <a:bodyPr/>
        <a:lstStyle/>
        <a:p>
          <a:endParaRPr lang="es-ES" sz="1600"/>
        </a:p>
      </dgm:t>
    </dgm:pt>
    <dgm:pt modelId="{551109E3-DA93-4A9D-9E95-425198BB7913}">
      <dgm:prSet phldrT="[Texto]" custT="1"/>
      <dgm:spPr/>
      <dgm:t>
        <a:bodyPr/>
        <a:lstStyle/>
        <a:p>
          <a:endParaRPr lang="es-ES" sz="1600" dirty="0"/>
        </a:p>
      </dgm:t>
    </dgm:pt>
    <dgm:pt modelId="{913A4DF0-450E-45CF-AF16-FD88BC8E2573}" type="parTrans" cxnId="{86922EE1-8D49-4CE0-8AF0-2D0771390262}">
      <dgm:prSet/>
      <dgm:spPr/>
      <dgm:t>
        <a:bodyPr/>
        <a:lstStyle/>
        <a:p>
          <a:endParaRPr lang="es-ES" sz="1600"/>
        </a:p>
      </dgm:t>
    </dgm:pt>
    <dgm:pt modelId="{E485B132-6C24-4A86-A245-CFB60F7FAFF9}" type="sibTrans" cxnId="{86922EE1-8D49-4CE0-8AF0-2D0771390262}">
      <dgm:prSet/>
      <dgm:spPr/>
      <dgm:t>
        <a:bodyPr/>
        <a:lstStyle/>
        <a:p>
          <a:endParaRPr lang="es-ES" sz="1600"/>
        </a:p>
      </dgm:t>
    </dgm:pt>
    <dgm:pt modelId="{2CDA5F46-9C65-4262-A7B5-B2DAB6E335A1}" type="pres">
      <dgm:prSet presAssocID="{3D285E54-EDBA-4C1C-8B1E-7E3FA8FB5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9DA5CB5-5F24-45E7-BBC7-7ECE37DC66B8}" type="pres">
      <dgm:prSet presAssocID="{DD602AA9-54E9-4686-8790-37E6885AE7E2}" presName="parentLin" presStyleCnt="0"/>
      <dgm:spPr/>
    </dgm:pt>
    <dgm:pt modelId="{810BBA72-DDC6-4A93-98A7-EADA57CA39B1}" type="pres">
      <dgm:prSet presAssocID="{DD602AA9-54E9-4686-8790-37E6885AE7E2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542D9734-D184-4C71-802E-0ABCD3390038}" type="pres">
      <dgm:prSet presAssocID="{DD602AA9-54E9-4686-8790-37E6885AE7E2}" presName="parentText" presStyleLbl="node1" presStyleIdx="0" presStyleCnt="2" custScaleX="135259" custScaleY="22254" custLinFactNeighborX="-78611" custLinFactNeighborY="-8931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AE2EC5-20CD-4938-AFA0-570A14C71090}" type="pres">
      <dgm:prSet presAssocID="{DD602AA9-54E9-4686-8790-37E6885AE7E2}" presName="negativeSpace" presStyleCnt="0"/>
      <dgm:spPr/>
    </dgm:pt>
    <dgm:pt modelId="{ADFE3D0A-7732-41CC-8D84-C39699425765}" type="pres">
      <dgm:prSet presAssocID="{DD602AA9-54E9-4686-8790-37E6885AE7E2}" presName="childText" presStyleLbl="conFgAcc1" presStyleIdx="0" presStyleCnt="2" custScaleX="100000" custScaleY="70500" custLinFactY="-24379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9F00A5-B3CD-4DA5-A85F-A39F590A81B7}" type="pres">
      <dgm:prSet presAssocID="{6C74261F-63B8-4FD6-9A13-E13ED3FFEE3E}" presName="spaceBetweenRectangles" presStyleCnt="0"/>
      <dgm:spPr/>
    </dgm:pt>
    <dgm:pt modelId="{46ECA476-65C7-4E45-BF53-110B9148C3F7}" type="pres">
      <dgm:prSet presAssocID="{681B33B8-5F69-4888-A728-8064B4F62C5C}" presName="parentLin" presStyleCnt="0"/>
      <dgm:spPr/>
    </dgm:pt>
    <dgm:pt modelId="{EB5E0EEF-4F67-415C-8004-59D266EA06C5}" type="pres">
      <dgm:prSet presAssocID="{681B33B8-5F69-4888-A728-8064B4F62C5C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BD3698CD-EEE8-47F1-8B8F-4026F2898439}" type="pres">
      <dgm:prSet presAssocID="{681B33B8-5F69-4888-A728-8064B4F62C5C}" presName="parentText" presStyleLbl="node1" presStyleIdx="1" presStyleCnt="2" custScaleX="714460" custScaleY="17191" custLinFactX="-734" custLinFactNeighborX="-100000" custLinFactNeighborY="-3402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BEC0AD-8B74-4554-8D35-614405457CBF}" type="pres">
      <dgm:prSet presAssocID="{681B33B8-5F69-4888-A728-8064B4F62C5C}" presName="negativeSpace" presStyleCnt="0"/>
      <dgm:spPr/>
    </dgm:pt>
    <dgm:pt modelId="{11A17A5A-5BCD-42A2-A7A5-140F2FBC543A}" type="pres">
      <dgm:prSet presAssocID="{681B33B8-5F69-4888-A728-8064B4F62C5C}" presName="childText" presStyleLbl="conFgAcc1" presStyleIdx="1" presStyleCnt="2" custScaleX="99746" custScaleY="65290" custLinFactNeighborX="203" custLinFactNeighborY="335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5D8ACF6-6205-447B-8ED7-FFA3D02E3CBC}" srcId="{3D285E54-EDBA-4C1C-8B1E-7E3FA8FB5B08}" destId="{681B33B8-5F69-4888-A728-8064B4F62C5C}" srcOrd="1" destOrd="0" parTransId="{7CA8BD31-B8D3-4E5E-8B20-D2F8D51AB477}" sibTransId="{EB366CC9-632D-4742-AB14-D4D1572F8BC6}"/>
    <dgm:cxn modelId="{967B1748-939B-4A17-8EFE-10AFDD12EDC0}" srcId="{DD602AA9-54E9-4686-8790-37E6885AE7E2}" destId="{1629F670-994A-4C4A-9C65-042E52BCDE12}" srcOrd="0" destOrd="0" parTransId="{5A265235-37D3-400B-B3D8-7048550D8F79}" sibTransId="{76D61CDF-4F14-4784-92B6-B6CEC5C63507}"/>
    <dgm:cxn modelId="{1A71F5D3-A48E-4B98-978F-7E546438062A}" type="presOf" srcId="{1629F670-994A-4C4A-9C65-042E52BCDE12}" destId="{ADFE3D0A-7732-41CC-8D84-C39699425765}" srcOrd="0" destOrd="0" presId="urn:microsoft.com/office/officeart/2005/8/layout/list1"/>
    <dgm:cxn modelId="{A91CEAD5-B4BA-4B73-B898-67EFFD12B082}" type="presOf" srcId="{681B33B8-5F69-4888-A728-8064B4F62C5C}" destId="{BD3698CD-EEE8-47F1-8B8F-4026F2898439}" srcOrd="1" destOrd="0" presId="urn:microsoft.com/office/officeart/2005/8/layout/list1"/>
    <dgm:cxn modelId="{56411AEF-89AA-44D2-95A5-E87172DE6858}" srcId="{3D285E54-EDBA-4C1C-8B1E-7E3FA8FB5B08}" destId="{DD602AA9-54E9-4686-8790-37E6885AE7E2}" srcOrd="0" destOrd="0" parTransId="{0306EA78-69C5-4054-A3F9-8E33228DA4C7}" sibTransId="{6C74261F-63B8-4FD6-9A13-E13ED3FFEE3E}"/>
    <dgm:cxn modelId="{04B11D5D-38D4-4B0E-9B84-59FE28F7A209}" type="presOf" srcId="{DD602AA9-54E9-4686-8790-37E6885AE7E2}" destId="{810BBA72-DDC6-4A93-98A7-EADA57CA39B1}" srcOrd="0" destOrd="0" presId="urn:microsoft.com/office/officeart/2005/8/layout/list1"/>
    <dgm:cxn modelId="{C87F69D2-FB85-4AC4-A838-233F82144023}" type="presOf" srcId="{DD602AA9-54E9-4686-8790-37E6885AE7E2}" destId="{542D9734-D184-4C71-802E-0ABCD3390038}" srcOrd="1" destOrd="0" presId="urn:microsoft.com/office/officeart/2005/8/layout/list1"/>
    <dgm:cxn modelId="{381B94EA-848B-41A8-88EB-0E8E3CF5FC50}" type="presOf" srcId="{3D285E54-EDBA-4C1C-8B1E-7E3FA8FB5B08}" destId="{2CDA5F46-9C65-4262-A7B5-B2DAB6E335A1}" srcOrd="0" destOrd="0" presId="urn:microsoft.com/office/officeart/2005/8/layout/list1"/>
    <dgm:cxn modelId="{86922EE1-8D49-4CE0-8AF0-2D0771390262}" srcId="{681B33B8-5F69-4888-A728-8064B4F62C5C}" destId="{551109E3-DA93-4A9D-9E95-425198BB7913}" srcOrd="0" destOrd="0" parTransId="{913A4DF0-450E-45CF-AF16-FD88BC8E2573}" sibTransId="{E485B132-6C24-4A86-A245-CFB60F7FAFF9}"/>
    <dgm:cxn modelId="{342BE0A9-099D-4FB6-8662-05191B11346B}" type="presOf" srcId="{681B33B8-5F69-4888-A728-8064B4F62C5C}" destId="{EB5E0EEF-4F67-415C-8004-59D266EA06C5}" srcOrd="0" destOrd="0" presId="urn:microsoft.com/office/officeart/2005/8/layout/list1"/>
    <dgm:cxn modelId="{4361FCB1-8B73-42C5-A3F6-EB85C2AA08D9}" type="presOf" srcId="{551109E3-DA93-4A9D-9E95-425198BB7913}" destId="{11A17A5A-5BCD-42A2-A7A5-140F2FBC543A}" srcOrd="0" destOrd="0" presId="urn:microsoft.com/office/officeart/2005/8/layout/list1"/>
    <dgm:cxn modelId="{8D62B1A8-931E-4C42-B3E2-6E9AC1A209D6}" type="presParOf" srcId="{2CDA5F46-9C65-4262-A7B5-B2DAB6E335A1}" destId="{99DA5CB5-5F24-45E7-BBC7-7ECE37DC66B8}" srcOrd="0" destOrd="0" presId="urn:microsoft.com/office/officeart/2005/8/layout/list1"/>
    <dgm:cxn modelId="{3B6A0D75-0020-4445-A18D-ED37A0901E62}" type="presParOf" srcId="{99DA5CB5-5F24-45E7-BBC7-7ECE37DC66B8}" destId="{810BBA72-DDC6-4A93-98A7-EADA57CA39B1}" srcOrd="0" destOrd="0" presId="urn:microsoft.com/office/officeart/2005/8/layout/list1"/>
    <dgm:cxn modelId="{EC31A823-36C4-43C5-80ED-5CC7742F0438}" type="presParOf" srcId="{99DA5CB5-5F24-45E7-BBC7-7ECE37DC66B8}" destId="{542D9734-D184-4C71-802E-0ABCD3390038}" srcOrd="1" destOrd="0" presId="urn:microsoft.com/office/officeart/2005/8/layout/list1"/>
    <dgm:cxn modelId="{2E1B9916-8A9E-4DB9-AC62-C29D699466EC}" type="presParOf" srcId="{2CDA5F46-9C65-4262-A7B5-B2DAB6E335A1}" destId="{F2AE2EC5-20CD-4938-AFA0-570A14C71090}" srcOrd="1" destOrd="0" presId="urn:microsoft.com/office/officeart/2005/8/layout/list1"/>
    <dgm:cxn modelId="{B4FA1F0A-B027-4515-8003-DFDE623FAB9C}" type="presParOf" srcId="{2CDA5F46-9C65-4262-A7B5-B2DAB6E335A1}" destId="{ADFE3D0A-7732-41CC-8D84-C39699425765}" srcOrd="2" destOrd="0" presId="urn:microsoft.com/office/officeart/2005/8/layout/list1"/>
    <dgm:cxn modelId="{E82DF43A-DD90-4250-94E4-4271456877BA}" type="presParOf" srcId="{2CDA5F46-9C65-4262-A7B5-B2DAB6E335A1}" destId="{289F00A5-B3CD-4DA5-A85F-A39F590A81B7}" srcOrd="3" destOrd="0" presId="urn:microsoft.com/office/officeart/2005/8/layout/list1"/>
    <dgm:cxn modelId="{1A7A4E5B-24EA-4264-8510-76DB039DE3A0}" type="presParOf" srcId="{2CDA5F46-9C65-4262-A7B5-B2DAB6E335A1}" destId="{46ECA476-65C7-4E45-BF53-110B9148C3F7}" srcOrd="4" destOrd="0" presId="urn:microsoft.com/office/officeart/2005/8/layout/list1"/>
    <dgm:cxn modelId="{08344E9B-FC60-4DCE-933A-8B1C80B9DEE7}" type="presParOf" srcId="{46ECA476-65C7-4E45-BF53-110B9148C3F7}" destId="{EB5E0EEF-4F67-415C-8004-59D266EA06C5}" srcOrd="0" destOrd="0" presId="urn:microsoft.com/office/officeart/2005/8/layout/list1"/>
    <dgm:cxn modelId="{71307B47-7196-4269-89F1-E5782D35BD6B}" type="presParOf" srcId="{46ECA476-65C7-4E45-BF53-110B9148C3F7}" destId="{BD3698CD-EEE8-47F1-8B8F-4026F2898439}" srcOrd="1" destOrd="0" presId="urn:microsoft.com/office/officeart/2005/8/layout/list1"/>
    <dgm:cxn modelId="{6716A7F1-BE95-480C-A297-9DDFCC891C1B}" type="presParOf" srcId="{2CDA5F46-9C65-4262-A7B5-B2DAB6E335A1}" destId="{6CBEC0AD-8B74-4554-8D35-614405457CBF}" srcOrd="5" destOrd="0" presId="urn:microsoft.com/office/officeart/2005/8/layout/list1"/>
    <dgm:cxn modelId="{A2DF0FD0-17D5-44C2-8E20-956902BD42B3}" type="presParOf" srcId="{2CDA5F46-9C65-4262-A7B5-B2DAB6E335A1}" destId="{11A17A5A-5BCD-42A2-A7A5-140F2FBC543A}" srcOrd="6" destOrd="0" presId="urn:microsoft.com/office/officeart/2005/8/layout/list1"/>
  </dgm:cxnLst>
  <dgm:bg/>
  <dgm:whole>
    <a:ln w="28575"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A9E4B-371B-4A4D-B1B9-B2A691DF8C5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59380E09-D87C-4295-B85F-EE83B16C8099}">
      <dgm:prSet phldrT="[Texto]"/>
      <dgm:spPr/>
      <dgm:t>
        <a:bodyPr/>
        <a:lstStyle/>
        <a:p>
          <a:r>
            <a:rPr lang="es-ES" dirty="0"/>
            <a:t>Insumos</a:t>
          </a:r>
        </a:p>
      </dgm:t>
    </dgm:pt>
    <dgm:pt modelId="{7D0CB761-0DE8-41D0-9491-E42A958708CC}" type="parTrans" cxnId="{6CC4E2CE-E486-425F-ADFE-C87D97916665}">
      <dgm:prSet/>
      <dgm:spPr/>
      <dgm:t>
        <a:bodyPr/>
        <a:lstStyle/>
        <a:p>
          <a:endParaRPr lang="es-ES"/>
        </a:p>
      </dgm:t>
    </dgm:pt>
    <dgm:pt modelId="{2AF485AA-EB16-4084-A86A-904503873F72}" type="sibTrans" cxnId="{6CC4E2CE-E486-425F-ADFE-C87D97916665}">
      <dgm:prSet/>
      <dgm:spPr/>
      <dgm:t>
        <a:bodyPr/>
        <a:lstStyle/>
        <a:p>
          <a:endParaRPr lang="es-ES"/>
        </a:p>
      </dgm:t>
    </dgm:pt>
    <dgm:pt modelId="{041EAD1C-810D-4D0F-A016-809AAD729C67}">
      <dgm:prSet phldrT="[Texto]"/>
      <dgm:spPr/>
      <dgm:t>
        <a:bodyPr/>
        <a:lstStyle/>
        <a:p>
          <a:r>
            <a:rPr lang="es-ES" dirty="0"/>
            <a:t>Procesos</a:t>
          </a:r>
        </a:p>
      </dgm:t>
    </dgm:pt>
    <dgm:pt modelId="{FA50F980-0D92-4CA2-A666-B5F0FCEFDA5F}" type="parTrans" cxnId="{AFE87317-7ECE-4AD5-A293-0363B18067EA}">
      <dgm:prSet/>
      <dgm:spPr/>
      <dgm:t>
        <a:bodyPr/>
        <a:lstStyle/>
        <a:p>
          <a:endParaRPr lang="es-ES"/>
        </a:p>
      </dgm:t>
    </dgm:pt>
    <dgm:pt modelId="{C874C036-CB09-443C-8CA6-8B5314540BAC}" type="sibTrans" cxnId="{AFE87317-7ECE-4AD5-A293-0363B18067EA}">
      <dgm:prSet/>
      <dgm:spPr/>
      <dgm:t>
        <a:bodyPr/>
        <a:lstStyle/>
        <a:p>
          <a:endParaRPr lang="es-ES"/>
        </a:p>
      </dgm:t>
    </dgm:pt>
    <dgm:pt modelId="{A7BF5F06-22A3-4F65-AA2D-CF0D34A0237E}">
      <dgm:prSet phldrT="[Texto]"/>
      <dgm:spPr/>
      <dgm:t>
        <a:bodyPr/>
        <a:lstStyle/>
        <a:p>
          <a:r>
            <a:rPr lang="es-ES" dirty="0"/>
            <a:t>Resultados</a:t>
          </a:r>
        </a:p>
      </dgm:t>
    </dgm:pt>
    <dgm:pt modelId="{2CDDB6D0-A8EF-4A00-8D47-0901B429DFB7}" type="parTrans" cxnId="{BA93EFF5-24C9-4C11-843A-7EDCF88EB0B0}">
      <dgm:prSet/>
      <dgm:spPr/>
      <dgm:t>
        <a:bodyPr/>
        <a:lstStyle/>
        <a:p>
          <a:endParaRPr lang="es-ES"/>
        </a:p>
      </dgm:t>
    </dgm:pt>
    <dgm:pt modelId="{94599E73-3E2C-4818-868D-0B1571DF52F5}" type="sibTrans" cxnId="{BA93EFF5-24C9-4C11-843A-7EDCF88EB0B0}">
      <dgm:prSet/>
      <dgm:spPr/>
      <dgm:t>
        <a:bodyPr/>
        <a:lstStyle/>
        <a:p>
          <a:endParaRPr lang="es-ES"/>
        </a:p>
      </dgm:t>
    </dgm:pt>
    <dgm:pt modelId="{8AC58324-068B-4CF7-8486-92281C7FBA98}" type="pres">
      <dgm:prSet presAssocID="{EA0A9E4B-371B-4A4D-B1B9-B2A691DF8C53}" presName="Name0" presStyleCnt="0">
        <dgm:presLayoutVars>
          <dgm:dir/>
          <dgm:resizeHandles val="exact"/>
        </dgm:presLayoutVars>
      </dgm:prSet>
      <dgm:spPr/>
    </dgm:pt>
    <dgm:pt modelId="{422497FE-1278-4045-9153-B68A35535F84}" type="pres">
      <dgm:prSet presAssocID="{59380E09-D87C-4295-B85F-EE83B16C80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AE6BD5-5E6C-468C-93AB-795726AA73D1}" type="pres">
      <dgm:prSet presAssocID="{2AF485AA-EB16-4084-A86A-904503873F72}" presName="sibTrans" presStyleLbl="sibTrans2D1" presStyleIdx="0" presStyleCnt="2"/>
      <dgm:spPr/>
      <dgm:t>
        <a:bodyPr/>
        <a:lstStyle/>
        <a:p>
          <a:endParaRPr lang="es-MX"/>
        </a:p>
      </dgm:t>
    </dgm:pt>
    <dgm:pt modelId="{E6AB40EE-E38C-43C3-886A-8D91C9B14ED6}" type="pres">
      <dgm:prSet presAssocID="{2AF485AA-EB16-4084-A86A-904503873F72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E357D873-9806-4910-B984-51AF0A8EA6A9}" type="pres">
      <dgm:prSet presAssocID="{041EAD1C-810D-4D0F-A016-809AAD729C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F44F3F-861D-4615-A090-9B834E9D0691}" type="pres">
      <dgm:prSet presAssocID="{C874C036-CB09-443C-8CA6-8B5314540BA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FC34FDDF-4104-40FB-8AE0-317B9753C453}" type="pres">
      <dgm:prSet presAssocID="{C874C036-CB09-443C-8CA6-8B5314540BAC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B61F1FD9-A020-41BE-908E-753D49C37289}" type="pres">
      <dgm:prSet presAssocID="{A7BF5F06-22A3-4F65-AA2D-CF0D34A023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F13D8B-FCA7-4C39-A08F-4919A31525E2}" type="presOf" srcId="{2AF485AA-EB16-4084-A86A-904503873F72}" destId="{9DAE6BD5-5E6C-468C-93AB-795726AA73D1}" srcOrd="0" destOrd="0" presId="urn:microsoft.com/office/officeart/2005/8/layout/process1"/>
    <dgm:cxn modelId="{F2FE290F-8580-4608-8827-98B1911B28C7}" type="presOf" srcId="{EA0A9E4B-371B-4A4D-B1B9-B2A691DF8C53}" destId="{8AC58324-068B-4CF7-8486-92281C7FBA98}" srcOrd="0" destOrd="0" presId="urn:microsoft.com/office/officeart/2005/8/layout/process1"/>
    <dgm:cxn modelId="{EDEFB769-BC40-4214-AFB2-B40ED7195AD1}" type="presOf" srcId="{C874C036-CB09-443C-8CA6-8B5314540BAC}" destId="{FC34FDDF-4104-40FB-8AE0-317B9753C453}" srcOrd="1" destOrd="0" presId="urn:microsoft.com/office/officeart/2005/8/layout/process1"/>
    <dgm:cxn modelId="{DEE09061-7592-4BD4-86EE-AD0978F76472}" type="presOf" srcId="{59380E09-D87C-4295-B85F-EE83B16C8099}" destId="{422497FE-1278-4045-9153-B68A35535F84}" srcOrd="0" destOrd="0" presId="urn:microsoft.com/office/officeart/2005/8/layout/process1"/>
    <dgm:cxn modelId="{A76F2E55-F312-4B6A-B044-38B5B9ACFE64}" type="presOf" srcId="{A7BF5F06-22A3-4F65-AA2D-CF0D34A0237E}" destId="{B61F1FD9-A020-41BE-908E-753D49C37289}" srcOrd="0" destOrd="0" presId="urn:microsoft.com/office/officeart/2005/8/layout/process1"/>
    <dgm:cxn modelId="{699F6E2D-C15E-4972-BED2-E7F93A4C3D6F}" type="presOf" srcId="{C874C036-CB09-443C-8CA6-8B5314540BAC}" destId="{83F44F3F-861D-4615-A090-9B834E9D0691}" srcOrd="0" destOrd="0" presId="urn:microsoft.com/office/officeart/2005/8/layout/process1"/>
    <dgm:cxn modelId="{AFE87317-7ECE-4AD5-A293-0363B18067EA}" srcId="{EA0A9E4B-371B-4A4D-B1B9-B2A691DF8C53}" destId="{041EAD1C-810D-4D0F-A016-809AAD729C67}" srcOrd="1" destOrd="0" parTransId="{FA50F980-0D92-4CA2-A666-B5F0FCEFDA5F}" sibTransId="{C874C036-CB09-443C-8CA6-8B5314540BAC}"/>
    <dgm:cxn modelId="{6CC4E2CE-E486-425F-ADFE-C87D97916665}" srcId="{EA0A9E4B-371B-4A4D-B1B9-B2A691DF8C53}" destId="{59380E09-D87C-4295-B85F-EE83B16C8099}" srcOrd="0" destOrd="0" parTransId="{7D0CB761-0DE8-41D0-9491-E42A958708CC}" sibTransId="{2AF485AA-EB16-4084-A86A-904503873F72}"/>
    <dgm:cxn modelId="{7B6594D4-0D20-4181-93E4-56CE1B4D8AB8}" type="presOf" srcId="{041EAD1C-810D-4D0F-A016-809AAD729C67}" destId="{E357D873-9806-4910-B984-51AF0A8EA6A9}" srcOrd="0" destOrd="0" presId="urn:microsoft.com/office/officeart/2005/8/layout/process1"/>
    <dgm:cxn modelId="{BA93EFF5-24C9-4C11-843A-7EDCF88EB0B0}" srcId="{EA0A9E4B-371B-4A4D-B1B9-B2A691DF8C53}" destId="{A7BF5F06-22A3-4F65-AA2D-CF0D34A0237E}" srcOrd="2" destOrd="0" parTransId="{2CDDB6D0-A8EF-4A00-8D47-0901B429DFB7}" sibTransId="{94599E73-3E2C-4818-868D-0B1571DF52F5}"/>
    <dgm:cxn modelId="{23D091A1-48D5-48C2-A45F-3869FF047127}" type="presOf" srcId="{2AF485AA-EB16-4084-A86A-904503873F72}" destId="{E6AB40EE-E38C-43C3-886A-8D91C9B14ED6}" srcOrd="1" destOrd="0" presId="urn:microsoft.com/office/officeart/2005/8/layout/process1"/>
    <dgm:cxn modelId="{B07159BE-ADC0-416F-8EFF-0C75261B5D2E}" type="presParOf" srcId="{8AC58324-068B-4CF7-8486-92281C7FBA98}" destId="{422497FE-1278-4045-9153-B68A35535F84}" srcOrd="0" destOrd="0" presId="urn:microsoft.com/office/officeart/2005/8/layout/process1"/>
    <dgm:cxn modelId="{C754983C-823A-42FC-BEFF-10047776F194}" type="presParOf" srcId="{8AC58324-068B-4CF7-8486-92281C7FBA98}" destId="{9DAE6BD5-5E6C-468C-93AB-795726AA73D1}" srcOrd="1" destOrd="0" presId="urn:microsoft.com/office/officeart/2005/8/layout/process1"/>
    <dgm:cxn modelId="{0C4350EC-E078-4AA3-BFC6-2D5A2B0598A8}" type="presParOf" srcId="{9DAE6BD5-5E6C-468C-93AB-795726AA73D1}" destId="{E6AB40EE-E38C-43C3-886A-8D91C9B14ED6}" srcOrd="0" destOrd="0" presId="urn:microsoft.com/office/officeart/2005/8/layout/process1"/>
    <dgm:cxn modelId="{D6DA867C-BE26-4723-85A0-F93D3D8A77FC}" type="presParOf" srcId="{8AC58324-068B-4CF7-8486-92281C7FBA98}" destId="{E357D873-9806-4910-B984-51AF0A8EA6A9}" srcOrd="2" destOrd="0" presId="urn:microsoft.com/office/officeart/2005/8/layout/process1"/>
    <dgm:cxn modelId="{403254B5-0D56-4B97-A8CA-EFFC0BA33F23}" type="presParOf" srcId="{8AC58324-068B-4CF7-8486-92281C7FBA98}" destId="{83F44F3F-861D-4615-A090-9B834E9D0691}" srcOrd="3" destOrd="0" presId="urn:microsoft.com/office/officeart/2005/8/layout/process1"/>
    <dgm:cxn modelId="{3DF11299-4A8E-4EB5-8D55-4E5448C8C360}" type="presParOf" srcId="{83F44F3F-861D-4615-A090-9B834E9D0691}" destId="{FC34FDDF-4104-40FB-8AE0-317B9753C453}" srcOrd="0" destOrd="0" presId="urn:microsoft.com/office/officeart/2005/8/layout/process1"/>
    <dgm:cxn modelId="{5809DD3D-9D06-4C1C-AF72-95B1F789C070}" type="presParOf" srcId="{8AC58324-068B-4CF7-8486-92281C7FBA98}" destId="{B61F1FD9-A020-41BE-908E-753D49C372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51B45-71D6-490C-8BC5-7F033EDB6747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A5E649F8-E07F-4223-8CD0-19F2F17E8831}">
      <dgm:prSet phldrT="[Texto]" custT="1"/>
      <dgm:spPr/>
      <dgm:t>
        <a:bodyPr/>
        <a:lstStyle/>
        <a:p>
          <a:r>
            <a:rPr lang="es-MX" sz="1000" b="1" dirty="0">
              <a:ln>
                <a:noFill/>
              </a:ln>
              <a:solidFill>
                <a:schemeClr val="tx1"/>
              </a:solidFill>
            </a:rPr>
            <a:t>I. ANÁLISIS DEL PROBLEMA</a:t>
          </a:r>
        </a:p>
        <a:p>
          <a:r>
            <a:rPr lang="es-MX" sz="1000" b="1" dirty="0">
              <a:ln>
                <a:noFill/>
              </a:ln>
              <a:solidFill>
                <a:schemeClr val="tx1"/>
              </a:solidFill>
            </a:rPr>
            <a:t>(árbol de problemas)</a:t>
          </a:r>
        </a:p>
      </dgm:t>
    </dgm:pt>
    <dgm:pt modelId="{B1764421-F021-4F32-95F8-B35C468325E0}" type="parTrans" cxnId="{7FA6D25C-0BC1-4ECF-B949-483C6095A671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E0A584B0-BBEA-4EC1-950A-A8DD4D260B22}" type="sibTrans" cxnId="{7FA6D25C-0BC1-4ECF-B949-483C6095A671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D01CD840-CF26-4F73-BC16-0AE263269A30}">
      <dgm:prSet phldrT="[Texto]" custT="1"/>
      <dgm:spPr/>
      <dgm:t>
        <a:bodyPr/>
        <a:lstStyle/>
        <a:p>
          <a:r>
            <a:rPr lang="es-MX" sz="1000" b="1" dirty="0">
              <a:ln>
                <a:noFill/>
              </a:ln>
            </a:rPr>
            <a:t>II. ANÁLISIS DE LOS INVOLUCRADOS</a:t>
          </a:r>
        </a:p>
      </dgm:t>
    </dgm:pt>
    <dgm:pt modelId="{F5F38EA3-8089-464F-9965-A1F2AD597102}" type="parTrans" cxnId="{EE000EDB-6459-4847-97E1-E94276A40ECD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2597A80A-CCA4-48C7-8E05-FF47892649F9}" type="sibTrans" cxnId="{EE000EDB-6459-4847-97E1-E94276A40ECD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1D0B0A36-CBB2-4324-AA53-2039FE87FB9B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1000" b="1" dirty="0">
              <a:ln>
                <a:noFill/>
              </a:ln>
              <a:solidFill>
                <a:schemeClr val="tx1"/>
              </a:solidFill>
            </a:rPr>
            <a:t>III. ANÁLISIS DE OBJETIVOS</a:t>
          </a:r>
        </a:p>
        <a:p>
          <a:r>
            <a:rPr lang="es-MX" sz="1000" b="1" dirty="0">
              <a:ln>
                <a:noFill/>
              </a:ln>
              <a:solidFill>
                <a:schemeClr val="tx1"/>
              </a:solidFill>
            </a:rPr>
            <a:t>(árbol de objetivos)</a:t>
          </a:r>
        </a:p>
      </dgm:t>
    </dgm:pt>
    <dgm:pt modelId="{743173B2-502C-4E1F-AC8A-4A693D62B82B}" type="parTrans" cxnId="{DEB12DC5-EC71-4BA0-BC8D-1E9F13312897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2387F1F2-0B85-49E0-888D-33906FD0BAC4}" type="sibTrans" cxnId="{DEB12DC5-EC71-4BA0-BC8D-1E9F13312897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93087193-D2D3-4DFC-AC4E-5FF837D86B2A}">
      <dgm:prSet phldrT="[Texto]" custT="1"/>
      <dgm:spPr/>
      <dgm:t>
        <a:bodyPr/>
        <a:lstStyle/>
        <a:p>
          <a:r>
            <a:rPr lang="es-MX" sz="1000" b="1" dirty="0">
              <a:ln>
                <a:noFill/>
              </a:ln>
            </a:rPr>
            <a:t>IV. SELECCIÓN DE ALTERNATIVAS</a:t>
          </a:r>
        </a:p>
      </dgm:t>
    </dgm:pt>
    <dgm:pt modelId="{BB30B4B3-84C6-46E3-8224-F95132433BBA}" type="parTrans" cxnId="{AC2E6611-079D-4860-9E9D-C0EB4767E833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31B9EFD3-64E5-439F-BC16-E5EB95C585DE}" type="sibTrans" cxnId="{AC2E6611-079D-4860-9E9D-C0EB4767E833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6C3578CE-BF1F-408B-B2F6-6F0EBEEBBF4A}">
      <dgm:prSet phldrT="[Texto]" custT="1"/>
      <dgm:spPr/>
      <dgm:t>
        <a:bodyPr/>
        <a:lstStyle/>
        <a:p>
          <a:r>
            <a:rPr lang="es-MX" sz="1000" b="1" dirty="0">
              <a:ln>
                <a:noFill/>
              </a:ln>
            </a:rPr>
            <a:t>V. DISEÑO DE LA MATRIZ</a:t>
          </a:r>
        </a:p>
      </dgm:t>
    </dgm:pt>
    <dgm:pt modelId="{C9A6D31D-C259-49C1-AE5F-C2B60786BA35}" type="parTrans" cxnId="{66E30F33-C79F-4174-8276-63BB8C98BB25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44315FAD-DCF8-47BA-860E-4F861A2A7508}" type="sibTrans" cxnId="{66E30F33-C79F-4174-8276-63BB8C98BB25}">
      <dgm:prSet/>
      <dgm:spPr/>
      <dgm:t>
        <a:bodyPr/>
        <a:lstStyle/>
        <a:p>
          <a:endParaRPr lang="es-MX">
            <a:ln>
              <a:noFill/>
            </a:ln>
          </a:endParaRPr>
        </a:p>
      </dgm:t>
    </dgm:pt>
    <dgm:pt modelId="{554CF592-566C-4663-80D2-6386D2D4E527}" type="pres">
      <dgm:prSet presAssocID="{AFF51B45-71D6-490C-8BC5-7F033EDB67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1F270E9-7489-4EB7-A80B-E09227C6A4AB}" type="pres">
      <dgm:prSet presAssocID="{A5E649F8-E07F-4223-8CD0-19F2F17E88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9495E-681C-4897-B10F-50448C28A4FA}" type="pres">
      <dgm:prSet presAssocID="{E0A584B0-BBEA-4EC1-950A-A8DD4D260B22}" presName="sibTrans" presStyleLbl="sibTrans2D1" presStyleIdx="0" presStyleCnt="5"/>
      <dgm:spPr/>
      <dgm:t>
        <a:bodyPr/>
        <a:lstStyle/>
        <a:p>
          <a:endParaRPr lang="es-MX"/>
        </a:p>
      </dgm:t>
    </dgm:pt>
    <dgm:pt modelId="{A9E66E43-EEFA-4375-A400-30618D170A2C}" type="pres">
      <dgm:prSet presAssocID="{E0A584B0-BBEA-4EC1-950A-A8DD4D260B22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66729532-7CF3-40ED-9B71-D8D706538FDA}" type="pres">
      <dgm:prSet presAssocID="{D01CD840-CF26-4F73-BC16-0AE263269A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7B69CD-0801-47E7-BF77-5645DAFB76E3}" type="pres">
      <dgm:prSet presAssocID="{2597A80A-CCA4-48C7-8E05-FF47892649F9}" presName="sibTrans" presStyleLbl="sibTrans2D1" presStyleIdx="1" presStyleCnt="5"/>
      <dgm:spPr/>
      <dgm:t>
        <a:bodyPr/>
        <a:lstStyle/>
        <a:p>
          <a:endParaRPr lang="es-MX"/>
        </a:p>
      </dgm:t>
    </dgm:pt>
    <dgm:pt modelId="{6AE89CEB-B70B-4251-8842-F1B272B37AFA}" type="pres">
      <dgm:prSet presAssocID="{2597A80A-CCA4-48C7-8E05-FF47892649F9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4B006AF9-D6A1-4942-B270-55C6CDC1D125}" type="pres">
      <dgm:prSet presAssocID="{1D0B0A36-CBB2-4324-AA53-2039FE87F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9E85C3-F6A3-401F-A1FE-2BDB0B41AA4B}" type="pres">
      <dgm:prSet presAssocID="{2387F1F2-0B85-49E0-888D-33906FD0BAC4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3DDF441-44AE-4B38-BC20-C78F427B6745}" type="pres">
      <dgm:prSet presAssocID="{2387F1F2-0B85-49E0-888D-33906FD0BAC4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01026725-8698-4E35-8223-C933EFA1888B}" type="pres">
      <dgm:prSet presAssocID="{93087193-D2D3-4DFC-AC4E-5FF837D86B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B52D0-F3DD-4688-A390-C36CFAEC6143}" type="pres">
      <dgm:prSet presAssocID="{31B9EFD3-64E5-439F-BC16-E5EB95C585DE}" presName="sibTrans" presStyleLbl="sibTrans2D1" presStyleIdx="3" presStyleCnt="5"/>
      <dgm:spPr/>
      <dgm:t>
        <a:bodyPr/>
        <a:lstStyle/>
        <a:p>
          <a:endParaRPr lang="es-MX"/>
        </a:p>
      </dgm:t>
    </dgm:pt>
    <dgm:pt modelId="{A7A54374-7C27-43EE-A7F8-6F5F4F43409A}" type="pres">
      <dgm:prSet presAssocID="{31B9EFD3-64E5-439F-BC16-E5EB95C585DE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D3E2B1D4-6A4A-49FF-9ECB-CD42C54E4AD3}" type="pres">
      <dgm:prSet presAssocID="{6C3578CE-BF1F-408B-B2F6-6F0EBEEBB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FE82DB-49C5-4E41-A6E6-3CE1C80DDE9E}" type="pres">
      <dgm:prSet presAssocID="{44315FAD-DCF8-47BA-860E-4F861A2A7508}" presName="sibTrans" presStyleLbl="sibTrans2D1" presStyleIdx="4" presStyleCnt="5"/>
      <dgm:spPr/>
      <dgm:t>
        <a:bodyPr/>
        <a:lstStyle/>
        <a:p>
          <a:endParaRPr lang="es-MX"/>
        </a:p>
      </dgm:t>
    </dgm:pt>
    <dgm:pt modelId="{A5511935-0CEE-4B13-A1A1-F6A742C6097B}" type="pres">
      <dgm:prSet presAssocID="{44315FAD-DCF8-47BA-860E-4F861A2A7508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65162CA6-9D6C-4462-AAE5-BEE4ADF03B58}" type="presOf" srcId="{2597A80A-CCA4-48C7-8E05-FF47892649F9}" destId="{4B7B69CD-0801-47E7-BF77-5645DAFB76E3}" srcOrd="0" destOrd="0" presId="urn:microsoft.com/office/officeart/2005/8/layout/cycle2"/>
    <dgm:cxn modelId="{8FE8371E-BF38-4763-BA46-FBCDAE60DEDE}" type="presOf" srcId="{2597A80A-CCA4-48C7-8E05-FF47892649F9}" destId="{6AE89CEB-B70B-4251-8842-F1B272B37AFA}" srcOrd="1" destOrd="0" presId="urn:microsoft.com/office/officeart/2005/8/layout/cycle2"/>
    <dgm:cxn modelId="{EE000EDB-6459-4847-97E1-E94276A40ECD}" srcId="{AFF51B45-71D6-490C-8BC5-7F033EDB6747}" destId="{D01CD840-CF26-4F73-BC16-0AE263269A30}" srcOrd="1" destOrd="0" parTransId="{F5F38EA3-8089-464F-9965-A1F2AD597102}" sibTransId="{2597A80A-CCA4-48C7-8E05-FF47892649F9}"/>
    <dgm:cxn modelId="{7FA6D25C-0BC1-4ECF-B949-483C6095A671}" srcId="{AFF51B45-71D6-490C-8BC5-7F033EDB6747}" destId="{A5E649F8-E07F-4223-8CD0-19F2F17E8831}" srcOrd="0" destOrd="0" parTransId="{B1764421-F021-4F32-95F8-B35C468325E0}" sibTransId="{E0A584B0-BBEA-4EC1-950A-A8DD4D260B22}"/>
    <dgm:cxn modelId="{0D221698-AE7D-4899-B984-527D39885072}" type="presOf" srcId="{93087193-D2D3-4DFC-AC4E-5FF837D86B2A}" destId="{01026725-8698-4E35-8223-C933EFA1888B}" srcOrd="0" destOrd="0" presId="urn:microsoft.com/office/officeart/2005/8/layout/cycle2"/>
    <dgm:cxn modelId="{2507CDB2-4F73-494D-BE37-0648FF9F922D}" type="presOf" srcId="{6C3578CE-BF1F-408B-B2F6-6F0EBEEBBF4A}" destId="{D3E2B1D4-6A4A-49FF-9ECB-CD42C54E4AD3}" srcOrd="0" destOrd="0" presId="urn:microsoft.com/office/officeart/2005/8/layout/cycle2"/>
    <dgm:cxn modelId="{1F0AC91B-446A-43B7-A799-79A605E4793C}" type="presOf" srcId="{D01CD840-CF26-4F73-BC16-0AE263269A30}" destId="{66729532-7CF3-40ED-9B71-D8D706538FDA}" srcOrd="0" destOrd="0" presId="urn:microsoft.com/office/officeart/2005/8/layout/cycle2"/>
    <dgm:cxn modelId="{8E34221A-C495-4416-9802-CA04822EAA16}" type="presOf" srcId="{E0A584B0-BBEA-4EC1-950A-A8DD4D260B22}" destId="{F539495E-681C-4897-B10F-50448C28A4FA}" srcOrd="0" destOrd="0" presId="urn:microsoft.com/office/officeart/2005/8/layout/cycle2"/>
    <dgm:cxn modelId="{474ED132-728F-4472-9FD2-4BB9E178E929}" type="presOf" srcId="{E0A584B0-BBEA-4EC1-950A-A8DD4D260B22}" destId="{A9E66E43-EEFA-4375-A400-30618D170A2C}" srcOrd="1" destOrd="0" presId="urn:microsoft.com/office/officeart/2005/8/layout/cycle2"/>
    <dgm:cxn modelId="{65EE69B0-9CE6-46AA-8300-D91A6C0B508F}" type="presOf" srcId="{1D0B0A36-CBB2-4324-AA53-2039FE87FB9B}" destId="{4B006AF9-D6A1-4942-B270-55C6CDC1D125}" srcOrd="0" destOrd="0" presId="urn:microsoft.com/office/officeart/2005/8/layout/cycle2"/>
    <dgm:cxn modelId="{4D101741-55B7-4BAD-861F-8E0135AD2701}" type="presOf" srcId="{2387F1F2-0B85-49E0-888D-33906FD0BAC4}" destId="{83DDF441-44AE-4B38-BC20-C78F427B6745}" srcOrd="1" destOrd="0" presId="urn:microsoft.com/office/officeart/2005/8/layout/cycle2"/>
    <dgm:cxn modelId="{66E30F33-C79F-4174-8276-63BB8C98BB25}" srcId="{AFF51B45-71D6-490C-8BC5-7F033EDB6747}" destId="{6C3578CE-BF1F-408B-B2F6-6F0EBEEBBF4A}" srcOrd="4" destOrd="0" parTransId="{C9A6D31D-C259-49C1-AE5F-C2B60786BA35}" sibTransId="{44315FAD-DCF8-47BA-860E-4F861A2A7508}"/>
    <dgm:cxn modelId="{DEB12DC5-EC71-4BA0-BC8D-1E9F13312897}" srcId="{AFF51B45-71D6-490C-8BC5-7F033EDB6747}" destId="{1D0B0A36-CBB2-4324-AA53-2039FE87FB9B}" srcOrd="2" destOrd="0" parTransId="{743173B2-502C-4E1F-AC8A-4A693D62B82B}" sibTransId="{2387F1F2-0B85-49E0-888D-33906FD0BAC4}"/>
    <dgm:cxn modelId="{1DB81782-F02D-4C4C-9428-4D6ED4B62EAC}" type="presOf" srcId="{44315FAD-DCF8-47BA-860E-4F861A2A7508}" destId="{1AFE82DB-49C5-4E41-A6E6-3CE1C80DDE9E}" srcOrd="0" destOrd="0" presId="urn:microsoft.com/office/officeart/2005/8/layout/cycle2"/>
    <dgm:cxn modelId="{02FB9216-F2F7-4865-9ACF-A8E47FF2F774}" type="presOf" srcId="{2387F1F2-0B85-49E0-888D-33906FD0BAC4}" destId="{909E85C3-F6A3-401F-A1FE-2BDB0B41AA4B}" srcOrd="0" destOrd="0" presId="urn:microsoft.com/office/officeart/2005/8/layout/cycle2"/>
    <dgm:cxn modelId="{0B64DCC9-B921-4A68-9005-B7BF4BAF6627}" type="presOf" srcId="{31B9EFD3-64E5-439F-BC16-E5EB95C585DE}" destId="{213B52D0-F3DD-4688-A390-C36CFAEC6143}" srcOrd="0" destOrd="0" presId="urn:microsoft.com/office/officeart/2005/8/layout/cycle2"/>
    <dgm:cxn modelId="{DBD0209D-8F99-4507-8A06-49568F2ED7AF}" type="presOf" srcId="{31B9EFD3-64E5-439F-BC16-E5EB95C585DE}" destId="{A7A54374-7C27-43EE-A7F8-6F5F4F43409A}" srcOrd="1" destOrd="0" presId="urn:microsoft.com/office/officeart/2005/8/layout/cycle2"/>
    <dgm:cxn modelId="{E1C566DF-E9DA-45EA-A642-5AB9346DCAF2}" type="presOf" srcId="{A5E649F8-E07F-4223-8CD0-19F2F17E8831}" destId="{41F270E9-7489-4EB7-A80B-E09227C6A4AB}" srcOrd="0" destOrd="0" presId="urn:microsoft.com/office/officeart/2005/8/layout/cycle2"/>
    <dgm:cxn modelId="{AC2E6611-079D-4860-9E9D-C0EB4767E833}" srcId="{AFF51B45-71D6-490C-8BC5-7F033EDB6747}" destId="{93087193-D2D3-4DFC-AC4E-5FF837D86B2A}" srcOrd="3" destOrd="0" parTransId="{BB30B4B3-84C6-46E3-8224-F95132433BBA}" sibTransId="{31B9EFD3-64E5-439F-BC16-E5EB95C585DE}"/>
    <dgm:cxn modelId="{04414E8D-57C3-4A12-927E-DB26B1E9A373}" type="presOf" srcId="{44315FAD-DCF8-47BA-860E-4F861A2A7508}" destId="{A5511935-0CEE-4B13-A1A1-F6A742C6097B}" srcOrd="1" destOrd="0" presId="urn:microsoft.com/office/officeart/2005/8/layout/cycle2"/>
    <dgm:cxn modelId="{05B78935-F1CB-4952-9048-C5CD23E30275}" type="presOf" srcId="{AFF51B45-71D6-490C-8BC5-7F033EDB6747}" destId="{554CF592-566C-4663-80D2-6386D2D4E527}" srcOrd="0" destOrd="0" presId="urn:microsoft.com/office/officeart/2005/8/layout/cycle2"/>
    <dgm:cxn modelId="{8A231950-7F2F-44CD-8D0D-ED98A493E429}" type="presParOf" srcId="{554CF592-566C-4663-80D2-6386D2D4E527}" destId="{41F270E9-7489-4EB7-A80B-E09227C6A4AB}" srcOrd="0" destOrd="0" presId="urn:microsoft.com/office/officeart/2005/8/layout/cycle2"/>
    <dgm:cxn modelId="{C8C13845-721F-4561-9D0E-F39B6C411F2D}" type="presParOf" srcId="{554CF592-566C-4663-80D2-6386D2D4E527}" destId="{F539495E-681C-4897-B10F-50448C28A4FA}" srcOrd="1" destOrd="0" presId="urn:microsoft.com/office/officeart/2005/8/layout/cycle2"/>
    <dgm:cxn modelId="{03B6B222-4C0D-4BAD-9714-BA366DF68863}" type="presParOf" srcId="{F539495E-681C-4897-B10F-50448C28A4FA}" destId="{A9E66E43-EEFA-4375-A400-30618D170A2C}" srcOrd="0" destOrd="0" presId="urn:microsoft.com/office/officeart/2005/8/layout/cycle2"/>
    <dgm:cxn modelId="{9096220B-64A2-4C58-B0B3-BC6FF0025D1F}" type="presParOf" srcId="{554CF592-566C-4663-80D2-6386D2D4E527}" destId="{66729532-7CF3-40ED-9B71-D8D706538FDA}" srcOrd="2" destOrd="0" presId="urn:microsoft.com/office/officeart/2005/8/layout/cycle2"/>
    <dgm:cxn modelId="{F8E956EA-4742-4C08-B607-9E1FF27745B2}" type="presParOf" srcId="{554CF592-566C-4663-80D2-6386D2D4E527}" destId="{4B7B69CD-0801-47E7-BF77-5645DAFB76E3}" srcOrd="3" destOrd="0" presId="urn:microsoft.com/office/officeart/2005/8/layout/cycle2"/>
    <dgm:cxn modelId="{DF630CA1-FE07-4A98-9CC3-77253ACD8177}" type="presParOf" srcId="{4B7B69CD-0801-47E7-BF77-5645DAFB76E3}" destId="{6AE89CEB-B70B-4251-8842-F1B272B37AFA}" srcOrd="0" destOrd="0" presId="urn:microsoft.com/office/officeart/2005/8/layout/cycle2"/>
    <dgm:cxn modelId="{79610BC6-6813-4B71-A000-A13328F98131}" type="presParOf" srcId="{554CF592-566C-4663-80D2-6386D2D4E527}" destId="{4B006AF9-D6A1-4942-B270-55C6CDC1D125}" srcOrd="4" destOrd="0" presId="urn:microsoft.com/office/officeart/2005/8/layout/cycle2"/>
    <dgm:cxn modelId="{86B970FD-974D-48A9-9033-A15AE246CFFE}" type="presParOf" srcId="{554CF592-566C-4663-80D2-6386D2D4E527}" destId="{909E85C3-F6A3-401F-A1FE-2BDB0B41AA4B}" srcOrd="5" destOrd="0" presId="urn:microsoft.com/office/officeart/2005/8/layout/cycle2"/>
    <dgm:cxn modelId="{B3F01A04-C547-4330-928B-29CFE77237CF}" type="presParOf" srcId="{909E85C3-F6A3-401F-A1FE-2BDB0B41AA4B}" destId="{83DDF441-44AE-4B38-BC20-C78F427B6745}" srcOrd="0" destOrd="0" presId="urn:microsoft.com/office/officeart/2005/8/layout/cycle2"/>
    <dgm:cxn modelId="{74374715-F106-4BF3-8A5C-6AAC013B71E9}" type="presParOf" srcId="{554CF592-566C-4663-80D2-6386D2D4E527}" destId="{01026725-8698-4E35-8223-C933EFA1888B}" srcOrd="6" destOrd="0" presId="urn:microsoft.com/office/officeart/2005/8/layout/cycle2"/>
    <dgm:cxn modelId="{BDABDA86-9AFC-4BBE-A110-7648B10BE106}" type="presParOf" srcId="{554CF592-566C-4663-80D2-6386D2D4E527}" destId="{213B52D0-F3DD-4688-A390-C36CFAEC6143}" srcOrd="7" destOrd="0" presId="urn:microsoft.com/office/officeart/2005/8/layout/cycle2"/>
    <dgm:cxn modelId="{C821676D-DD01-4F6F-9657-7FCB5F886254}" type="presParOf" srcId="{213B52D0-F3DD-4688-A390-C36CFAEC6143}" destId="{A7A54374-7C27-43EE-A7F8-6F5F4F43409A}" srcOrd="0" destOrd="0" presId="urn:microsoft.com/office/officeart/2005/8/layout/cycle2"/>
    <dgm:cxn modelId="{16878A73-BAF8-423A-AE55-34BC747CADB3}" type="presParOf" srcId="{554CF592-566C-4663-80D2-6386D2D4E527}" destId="{D3E2B1D4-6A4A-49FF-9ECB-CD42C54E4AD3}" srcOrd="8" destOrd="0" presId="urn:microsoft.com/office/officeart/2005/8/layout/cycle2"/>
    <dgm:cxn modelId="{867619E6-9130-490A-BF5C-C7ADB72B4BB3}" type="presParOf" srcId="{554CF592-566C-4663-80D2-6386D2D4E527}" destId="{1AFE82DB-49C5-4E41-A6E6-3CE1C80DDE9E}" srcOrd="9" destOrd="0" presId="urn:microsoft.com/office/officeart/2005/8/layout/cycle2"/>
    <dgm:cxn modelId="{A2D746EC-3692-4D9A-82B1-1420AD6BAF0B}" type="presParOf" srcId="{1AFE82DB-49C5-4E41-A6E6-3CE1C80DDE9E}" destId="{A5511935-0CEE-4B13-A1A1-F6A742C6097B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B10AC-F8FA-422D-AB45-94748CA1E0FF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2E0C9AC-F5A1-4EBD-9B70-A65A4BFD7078}">
      <dgm:prSet phldrT="[Texto]" custT="1"/>
      <dgm:spPr/>
      <dgm:t>
        <a:bodyPr/>
        <a:lstStyle/>
        <a:p>
          <a:r>
            <a:rPr lang="es-ES" sz="1800" b="0" dirty="0"/>
            <a:t>Pruebas estandarizadas</a:t>
          </a:r>
        </a:p>
        <a:p>
          <a:r>
            <a:rPr lang="es-ES" sz="1800" b="0" dirty="0"/>
            <a:t>Prioridades nacionales</a:t>
          </a:r>
        </a:p>
        <a:p>
          <a:r>
            <a:rPr lang="es-ES" sz="1800" b="0" dirty="0"/>
            <a:t>Programas</a:t>
          </a:r>
        </a:p>
      </dgm:t>
    </dgm:pt>
    <dgm:pt modelId="{38F61E2D-0311-4218-A54B-83EB4D927C5D}" type="parTrans" cxnId="{AF37D9BD-609F-4652-995A-932F69DEBB2A}">
      <dgm:prSet/>
      <dgm:spPr/>
      <dgm:t>
        <a:bodyPr/>
        <a:lstStyle/>
        <a:p>
          <a:endParaRPr lang="es-ES" sz="2400" b="0"/>
        </a:p>
      </dgm:t>
    </dgm:pt>
    <dgm:pt modelId="{4FB9FD1A-335B-4538-98C6-3C7D3178F253}" type="sibTrans" cxnId="{AF37D9BD-609F-4652-995A-932F69DEBB2A}">
      <dgm:prSet/>
      <dgm:spPr/>
      <dgm:t>
        <a:bodyPr/>
        <a:lstStyle/>
        <a:p>
          <a:endParaRPr lang="es-ES" sz="2400" b="0"/>
        </a:p>
      </dgm:t>
    </dgm:pt>
    <dgm:pt modelId="{12063F9F-392D-42D5-93EF-157A8463C0B5}">
      <dgm:prSet phldrT="[Texto]" custT="1"/>
      <dgm:spPr/>
      <dgm:t>
        <a:bodyPr/>
        <a:lstStyle/>
        <a:p>
          <a:r>
            <a:rPr lang="es-ES" sz="1800" b="0" dirty="0"/>
            <a:t>Información del contexto</a:t>
          </a:r>
        </a:p>
        <a:p>
          <a:r>
            <a:rPr lang="es-ES" sz="1800" b="0" dirty="0"/>
            <a:t>Situaciones y problemáticas de la escuela</a:t>
          </a:r>
        </a:p>
        <a:p>
          <a:r>
            <a:rPr lang="es-ES" sz="1800" b="0" dirty="0"/>
            <a:t>Planes de trabajo</a:t>
          </a:r>
        </a:p>
      </dgm:t>
    </dgm:pt>
    <dgm:pt modelId="{4F518B47-AEE4-4128-92AC-DC8B4B917032}" type="parTrans" cxnId="{95AECC42-F910-45F0-8BC2-E8B14802A8FB}">
      <dgm:prSet/>
      <dgm:spPr/>
      <dgm:t>
        <a:bodyPr/>
        <a:lstStyle/>
        <a:p>
          <a:endParaRPr lang="es-ES" sz="2400" b="0"/>
        </a:p>
      </dgm:t>
    </dgm:pt>
    <dgm:pt modelId="{149A22FE-A146-40DE-B33C-1D970F78F687}" type="sibTrans" cxnId="{95AECC42-F910-45F0-8BC2-E8B14802A8FB}">
      <dgm:prSet/>
      <dgm:spPr/>
      <dgm:t>
        <a:bodyPr/>
        <a:lstStyle/>
        <a:p>
          <a:endParaRPr lang="es-ES" sz="2400" b="0"/>
        </a:p>
      </dgm:t>
    </dgm:pt>
    <dgm:pt modelId="{3418DEC4-D801-462C-BAD8-4F96FAFD900C}" type="pres">
      <dgm:prSet presAssocID="{901B10AC-F8FA-422D-AB45-94748CA1E0F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96F6A4F-7451-4EF1-84E7-9F3927E03E7D}" type="pres">
      <dgm:prSet presAssocID="{901B10AC-F8FA-422D-AB45-94748CA1E0FF}" presName="divider" presStyleLbl="fgShp" presStyleIdx="0" presStyleCnt="1" custScaleX="100000" custLinFactNeighborX="-5204" custLinFactNeighborY="3949"/>
      <dgm:spPr/>
    </dgm:pt>
    <dgm:pt modelId="{3D604B8D-49BC-485E-8D87-43C3169356A4}" type="pres">
      <dgm:prSet presAssocID="{12E0C9AC-F5A1-4EBD-9B70-A65A4BFD7078}" presName="downArrow" presStyleLbl="node1" presStyleIdx="0" presStyleCnt="2"/>
      <dgm:spPr/>
    </dgm:pt>
    <dgm:pt modelId="{5038013C-479D-4BCC-9F4A-D9E199F271B5}" type="pres">
      <dgm:prSet presAssocID="{12E0C9AC-F5A1-4EBD-9B70-A65A4BFD7078}" presName="downArrowText" presStyleLbl="revTx" presStyleIdx="0" presStyleCnt="2" custScaleX="1530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5CA841-24CF-4D5C-9AE4-B3E6926DA57E}" type="pres">
      <dgm:prSet presAssocID="{12063F9F-392D-42D5-93EF-157A8463C0B5}" presName="upArrow" presStyleLbl="node1" presStyleIdx="1" presStyleCnt="2"/>
      <dgm:spPr/>
    </dgm:pt>
    <dgm:pt modelId="{B6CAF308-F4C8-4449-AAFB-10AE9BF5F8B2}" type="pres">
      <dgm:prSet presAssocID="{12063F9F-392D-42D5-93EF-157A8463C0B5}" presName="upArrowText" presStyleLbl="revTx" presStyleIdx="1" presStyleCnt="2" custScaleX="1513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AECC42-F910-45F0-8BC2-E8B14802A8FB}" srcId="{901B10AC-F8FA-422D-AB45-94748CA1E0FF}" destId="{12063F9F-392D-42D5-93EF-157A8463C0B5}" srcOrd="1" destOrd="0" parTransId="{4F518B47-AEE4-4128-92AC-DC8B4B917032}" sibTransId="{149A22FE-A146-40DE-B33C-1D970F78F687}"/>
    <dgm:cxn modelId="{5110F9B3-03AF-4A25-B3F4-01A449C99AE3}" type="presOf" srcId="{12063F9F-392D-42D5-93EF-157A8463C0B5}" destId="{B6CAF308-F4C8-4449-AAFB-10AE9BF5F8B2}" srcOrd="0" destOrd="0" presId="urn:microsoft.com/office/officeart/2005/8/layout/arrow3"/>
    <dgm:cxn modelId="{882AB908-EB5B-430F-807A-B8F2348E6E73}" type="presOf" srcId="{901B10AC-F8FA-422D-AB45-94748CA1E0FF}" destId="{3418DEC4-D801-462C-BAD8-4F96FAFD900C}" srcOrd="0" destOrd="0" presId="urn:microsoft.com/office/officeart/2005/8/layout/arrow3"/>
    <dgm:cxn modelId="{AF37D9BD-609F-4652-995A-932F69DEBB2A}" srcId="{901B10AC-F8FA-422D-AB45-94748CA1E0FF}" destId="{12E0C9AC-F5A1-4EBD-9B70-A65A4BFD7078}" srcOrd="0" destOrd="0" parTransId="{38F61E2D-0311-4218-A54B-83EB4D927C5D}" sibTransId="{4FB9FD1A-335B-4538-98C6-3C7D3178F253}"/>
    <dgm:cxn modelId="{98C7572E-5065-4A0E-BF4C-5AEFDFC335DF}" type="presOf" srcId="{12E0C9AC-F5A1-4EBD-9B70-A65A4BFD7078}" destId="{5038013C-479D-4BCC-9F4A-D9E199F271B5}" srcOrd="0" destOrd="0" presId="urn:microsoft.com/office/officeart/2005/8/layout/arrow3"/>
    <dgm:cxn modelId="{EB68C024-794C-441E-8F48-E89AEA3B14AE}" type="presParOf" srcId="{3418DEC4-D801-462C-BAD8-4F96FAFD900C}" destId="{196F6A4F-7451-4EF1-84E7-9F3927E03E7D}" srcOrd="0" destOrd="0" presId="urn:microsoft.com/office/officeart/2005/8/layout/arrow3"/>
    <dgm:cxn modelId="{C52F3D3D-94B8-4E0C-A1AA-A16E77DCAC7C}" type="presParOf" srcId="{3418DEC4-D801-462C-BAD8-4F96FAFD900C}" destId="{3D604B8D-49BC-485E-8D87-43C3169356A4}" srcOrd="1" destOrd="0" presId="urn:microsoft.com/office/officeart/2005/8/layout/arrow3"/>
    <dgm:cxn modelId="{15BC747E-348D-4311-9B56-4D3538CD760F}" type="presParOf" srcId="{3418DEC4-D801-462C-BAD8-4F96FAFD900C}" destId="{5038013C-479D-4BCC-9F4A-D9E199F271B5}" srcOrd="2" destOrd="0" presId="urn:microsoft.com/office/officeart/2005/8/layout/arrow3"/>
    <dgm:cxn modelId="{2D21498C-D4E0-4ACD-AD9F-8AAD096F3091}" type="presParOf" srcId="{3418DEC4-D801-462C-BAD8-4F96FAFD900C}" destId="{505CA841-24CF-4D5C-9AE4-B3E6926DA57E}" srcOrd="3" destOrd="0" presId="urn:microsoft.com/office/officeart/2005/8/layout/arrow3"/>
    <dgm:cxn modelId="{B1AD88CE-07AE-4523-A0B2-65898BBEE7B7}" type="presParOf" srcId="{3418DEC4-D801-462C-BAD8-4F96FAFD900C}" destId="{B6CAF308-F4C8-4449-AAFB-10AE9BF5F8B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0EE53-C49C-4FE4-A4D2-DDC03A4D80E2}">
      <dsp:nvSpPr>
        <dsp:cNvPr id="0" name=""/>
        <dsp:cNvSpPr/>
      </dsp:nvSpPr>
      <dsp:spPr>
        <a:xfrm>
          <a:off x="0" y="1232"/>
          <a:ext cx="5751872" cy="1724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409" tIns="395732" rIns="44640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Cobertura y permanencia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Renovación de planes de estudios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Profesionalización docente: Carrera Magisterial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Federalismo educativo</a:t>
          </a:r>
        </a:p>
      </dsp:txBody>
      <dsp:txXfrm>
        <a:off x="0" y="1232"/>
        <a:ext cx="5751872" cy="1724046"/>
      </dsp:txXfrm>
    </dsp:sp>
    <dsp:sp modelId="{151D7DF1-65B2-4B10-B37D-E25F82C20658}">
      <dsp:nvSpPr>
        <dsp:cNvPr id="0" name=""/>
        <dsp:cNvSpPr/>
      </dsp:nvSpPr>
      <dsp:spPr>
        <a:xfrm>
          <a:off x="3993" y="0"/>
          <a:ext cx="5483783" cy="5243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85" tIns="0" rIns="152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1992 ANEB: Acuerdo Nacional para la Modernización de la Educación Básica</a:t>
          </a:r>
        </a:p>
      </dsp:txBody>
      <dsp:txXfrm>
        <a:off x="29589" y="25596"/>
        <a:ext cx="5432591" cy="473152"/>
      </dsp:txXfrm>
    </dsp:sp>
    <dsp:sp modelId="{770D8F7D-581D-49C7-A7B2-A71421282408}">
      <dsp:nvSpPr>
        <dsp:cNvPr id="0" name=""/>
        <dsp:cNvSpPr/>
      </dsp:nvSpPr>
      <dsp:spPr>
        <a:xfrm>
          <a:off x="0" y="1604157"/>
          <a:ext cx="5751872" cy="1717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409" tIns="395732" rIns="44640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Actualizar la oferta del SEN para el siglo XXI</a:t>
          </a:r>
          <a:endParaRPr lang="es-ES" sz="12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Enfoque centrado en aprendizaje: “Aprender a aprender”, “Aprendizaje a lo largo de la vida”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Escuela como plataforma de educación ciudadana democrática</a:t>
          </a:r>
        </a:p>
      </dsp:txBody>
      <dsp:txXfrm>
        <a:off x="0" y="1604157"/>
        <a:ext cx="5751872" cy="1717912"/>
      </dsp:txXfrm>
    </dsp:sp>
    <dsp:sp modelId="{7D791B42-7BFA-4729-8144-8DF0658C5C03}">
      <dsp:nvSpPr>
        <dsp:cNvPr id="0" name=""/>
        <dsp:cNvSpPr/>
      </dsp:nvSpPr>
      <dsp:spPr>
        <a:xfrm>
          <a:off x="25690" y="1609020"/>
          <a:ext cx="5476630" cy="412398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185" tIns="0" rIns="152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2002 Compromiso Social por la Calidad de la Educación</a:t>
          </a:r>
        </a:p>
      </dsp:txBody>
      <dsp:txXfrm>
        <a:off x="45822" y="1629152"/>
        <a:ext cx="5436366" cy="372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915A-42FD-4373-830F-2D7924B50852}">
      <dsp:nvSpPr>
        <dsp:cNvPr id="0" name=""/>
        <dsp:cNvSpPr/>
      </dsp:nvSpPr>
      <dsp:spPr>
        <a:xfrm>
          <a:off x="0" y="277347"/>
          <a:ext cx="5358581" cy="13340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885" tIns="208280" rIns="4158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Actualización curricular: </a:t>
          </a:r>
          <a:r>
            <a:rPr lang="es-ES" sz="1600" b="1" kern="1200" dirty="0"/>
            <a:t>competencias y habilidades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Proyectos estratégicos </a:t>
          </a:r>
          <a:r>
            <a:rPr lang="es-ES" sz="1600" kern="1200" dirty="0"/>
            <a:t>de transformación escolar (PEC, CPS)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Educación inclusiva</a:t>
          </a:r>
        </a:p>
      </dsp:txBody>
      <dsp:txXfrm>
        <a:off x="0" y="277347"/>
        <a:ext cx="5358581" cy="1334067"/>
      </dsp:txXfrm>
    </dsp:sp>
    <dsp:sp modelId="{E82A1FDE-469B-4003-A8ED-D905CE2F3D10}">
      <dsp:nvSpPr>
        <dsp:cNvPr id="0" name=""/>
        <dsp:cNvSpPr/>
      </dsp:nvSpPr>
      <dsp:spPr>
        <a:xfrm>
          <a:off x="72433" y="0"/>
          <a:ext cx="5122327" cy="380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79" tIns="0" rIns="1417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2008 Alianza por la Calidad de la Educación</a:t>
          </a:r>
        </a:p>
      </dsp:txBody>
      <dsp:txXfrm>
        <a:off x="91001" y="18568"/>
        <a:ext cx="5085191" cy="343232"/>
      </dsp:txXfrm>
    </dsp:sp>
    <dsp:sp modelId="{4D6F02DE-5B7D-43C5-BDE1-98BD26A5858E}">
      <dsp:nvSpPr>
        <dsp:cNvPr id="0" name=""/>
        <dsp:cNvSpPr/>
      </dsp:nvSpPr>
      <dsp:spPr>
        <a:xfrm>
          <a:off x="24542" y="1810362"/>
          <a:ext cx="5290366" cy="15129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885" tIns="208280" rIns="4158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Planteamiento curricular basado en competencias y aprendizajes esperados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Autonomía del aprendizaje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/>
            <a:t>Educación para trayectorias escolares exitosas y  participación en procesos sociales</a:t>
          </a:r>
        </a:p>
      </dsp:txBody>
      <dsp:txXfrm>
        <a:off x="24542" y="1810362"/>
        <a:ext cx="5290366" cy="1512940"/>
      </dsp:txXfrm>
    </dsp:sp>
    <dsp:sp modelId="{77C47076-BCFF-4927-815B-A9A72BC23365}">
      <dsp:nvSpPr>
        <dsp:cNvPr id="0" name=""/>
        <dsp:cNvSpPr/>
      </dsp:nvSpPr>
      <dsp:spPr>
        <a:xfrm>
          <a:off x="125709" y="1607012"/>
          <a:ext cx="5122327" cy="323992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79" tIns="0" rIns="1417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2011 Articulación de la Educación Básica, Acuerdo 592</a:t>
          </a:r>
        </a:p>
      </dsp:txBody>
      <dsp:txXfrm>
        <a:off x="141525" y="1622828"/>
        <a:ext cx="5090695" cy="292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E3D0A-7732-41CC-8D84-C39699425765}">
      <dsp:nvSpPr>
        <dsp:cNvPr id="0" name=""/>
        <dsp:cNvSpPr/>
      </dsp:nvSpPr>
      <dsp:spPr>
        <a:xfrm>
          <a:off x="0" y="0"/>
          <a:ext cx="9677402" cy="11547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1353820" rIns="7510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0" y="0"/>
        <a:ext cx="9677402" cy="1154790"/>
      </dsp:txXfrm>
    </dsp:sp>
    <dsp:sp modelId="{542D9734-D184-4C71-802E-0ABCD3390038}">
      <dsp:nvSpPr>
        <dsp:cNvPr id="0" name=""/>
        <dsp:cNvSpPr/>
      </dsp:nvSpPr>
      <dsp:spPr>
        <a:xfrm>
          <a:off x="103494" y="0"/>
          <a:ext cx="9162690" cy="4270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2013 Reforma Educativa</a:t>
          </a:r>
          <a:endParaRPr lang="es-ES" sz="1600" b="1" kern="1200" dirty="0"/>
        </a:p>
      </dsp:txBody>
      <dsp:txXfrm>
        <a:off x="124339" y="20845"/>
        <a:ext cx="9121000" cy="385319"/>
      </dsp:txXfrm>
    </dsp:sp>
    <dsp:sp modelId="{11A17A5A-5BCD-42A2-A7A5-140F2FBC543A}">
      <dsp:nvSpPr>
        <dsp:cNvPr id="0" name=""/>
        <dsp:cNvSpPr/>
      </dsp:nvSpPr>
      <dsp:spPr>
        <a:xfrm>
          <a:off x="19645" y="1591571"/>
          <a:ext cx="9652821" cy="10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1353820" rIns="7510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19645" y="1591571"/>
        <a:ext cx="9652821" cy="1069450"/>
      </dsp:txXfrm>
    </dsp:sp>
    <dsp:sp modelId="{BD3698CD-EEE8-47F1-8B8F-4026F2898439}">
      <dsp:nvSpPr>
        <dsp:cNvPr id="0" name=""/>
        <dsp:cNvSpPr/>
      </dsp:nvSpPr>
      <dsp:spPr>
        <a:xfrm>
          <a:off x="0" y="1246772"/>
          <a:ext cx="9571055" cy="329860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2016 Nuevo Modelo Educativo</a:t>
          </a:r>
        </a:p>
      </dsp:txBody>
      <dsp:txXfrm>
        <a:off x="16102" y="1262874"/>
        <a:ext cx="9538851" cy="297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497FE-1278-4045-9153-B68A35535F84}">
      <dsp:nvSpPr>
        <dsp:cNvPr id="0" name=""/>
        <dsp:cNvSpPr/>
      </dsp:nvSpPr>
      <dsp:spPr>
        <a:xfrm>
          <a:off x="6931" y="0"/>
          <a:ext cx="2071799" cy="597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Insumos</a:t>
          </a:r>
        </a:p>
      </dsp:txBody>
      <dsp:txXfrm>
        <a:off x="24433" y="17502"/>
        <a:ext cx="2036795" cy="562569"/>
      </dsp:txXfrm>
    </dsp:sp>
    <dsp:sp modelId="{9DAE6BD5-5E6C-468C-93AB-795726AA73D1}">
      <dsp:nvSpPr>
        <dsp:cNvPr id="0" name=""/>
        <dsp:cNvSpPr/>
      </dsp:nvSpPr>
      <dsp:spPr>
        <a:xfrm>
          <a:off x="2285910" y="41883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2285910" y="144644"/>
        <a:ext cx="307455" cy="308284"/>
      </dsp:txXfrm>
    </dsp:sp>
    <dsp:sp modelId="{E357D873-9806-4910-B984-51AF0A8EA6A9}">
      <dsp:nvSpPr>
        <dsp:cNvPr id="0" name=""/>
        <dsp:cNvSpPr/>
      </dsp:nvSpPr>
      <dsp:spPr>
        <a:xfrm>
          <a:off x="2907450" y="0"/>
          <a:ext cx="2071799" cy="597573"/>
        </a:xfrm>
        <a:prstGeom prst="roundRect">
          <a:avLst>
            <a:gd name="adj" fmla="val 10000"/>
          </a:avLst>
        </a:prstGeom>
        <a:solidFill>
          <a:schemeClr val="accent2">
            <a:hueOff val="-944198"/>
            <a:satOff val="17568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Procesos</a:t>
          </a:r>
        </a:p>
      </dsp:txBody>
      <dsp:txXfrm>
        <a:off x="2924952" y="17502"/>
        <a:ext cx="2036795" cy="562569"/>
      </dsp:txXfrm>
    </dsp:sp>
    <dsp:sp modelId="{83F44F3F-861D-4615-A090-9B834E9D0691}">
      <dsp:nvSpPr>
        <dsp:cNvPr id="0" name=""/>
        <dsp:cNvSpPr/>
      </dsp:nvSpPr>
      <dsp:spPr>
        <a:xfrm>
          <a:off x="5186429" y="41883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5186429" y="144644"/>
        <a:ext cx="307455" cy="308284"/>
      </dsp:txXfrm>
    </dsp:sp>
    <dsp:sp modelId="{B61F1FD9-A020-41BE-908E-753D49C37289}">
      <dsp:nvSpPr>
        <dsp:cNvPr id="0" name=""/>
        <dsp:cNvSpPr/>
      </dsp:nvSpPr>
      <dsp:spPr>
        <a:xfrm>
          <a:off x="5807969" y="0"/>
          <a:ext cx="2071799" cy="597573"/>
        </a:xfrm>
        <a:prstGeom prst="roundRect">
          <a:avLst>
            <a:gd name="adj" fmla="val 10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Resultados</a:t>
          </a:r>
        </a:p>
      </dsp:txBody>
      <dsp:txXfrm>
        <a:off x="5825471" y="17502"/>
        <a:ext cx="2036795" cy="562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70E9-7489-4EB7-A80B-E09227C6A4AB}">
      <dsp:nvSpPr>
        <dsp:cNvPr id="0" name=""/>
        <dsp:cNvSpPr/>
      </dsp:nvSpPr>
      <dsp:spPr>
        <a:xfrm>
          <a:off x="1574699" y="1248"/>
          <a:ext cx="923836" cy="92383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  <a:solidFill>
                <a:schemeClr val="tx1"/>
              </a:solidFill>
            </a:rPr>
            <a:t>I. ANÁLISIS DEL PROBLEMA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  <a:solidFill>
                <a:schemeClr val="tx1"/>
              </a:solidFill>
            </a:rPr>
            <a:t>(árbol de problemas)</a:t>
          </a:r>
        </a:p>
      </dsp:txBody>
      <dsp:txXfrm>
        <a:off x="1709992" y="136541"/>
        <a:ext cx="653250" cy="653250"/>
      </dsp:txXfrm>
    </dsp:sp>
    <dsp:sp modelId="{F539495E-681C-4897-B10F-50448C28A4FA}">
      <dsp:nvSpPr>
        <dsp:cNvPr id="0" name=""/>
        <dsp:cNvSpPr/>
      </dsp:nvSpPr>
      <dsp:spPr>
        <a:xfrm rot="2160000">
          <a:off x="2469178" y="710514"/>
          <a:ext cx="244917" cy="31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>
            <a:ln>
              <a:noFill/>
            </a:ln>
          </a:endParaRPr>
        </a:p>
      </dsp:txBody>
      <dsp:txXfrm>
        <a:off x="2476194" y="751279"/>
        <a:ext cx="171442" cy="187076"/>
      </dsp:txXfrm>
    </dsp:sp>
    <dsp:sp modelId="{66729532-7CF3-40ED-9B71-D8D706538FDA}">
      <dsp:nvSpPr>
        <dsp:cNvPr id="0" name=""/>
        <dsp:cNvSpPr/>
      </dsp:nvSpPr>
      <dsp:spPr>
        <a:xfrm>
          <a:off x="2695953" y="815886"/>
          <a:ext cx="923836" cy="923836"/>
        </a:xfrm>
        <a:prstGeom prst="ellipse">
          <a:avLst/>
        </a:prstGeom>
        <a:solidFill>
          <a:schemeClr val="accent2">
            <a:shade val="80000"/>
            <a:hueOff val="50416"/>
            <a:satOff val="-7066"/>
            <a:lumOff val="7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</a:rPr>
            <a:t>II. ANÁLISIS DE LOS INVOLUCRADOS</a:t>
          </a:r>
        </a:p>
      </dsp:txBody>
      <dsp:txXfrm>
        <a:off x="2831246" y="951179"/>
        <a:ext cx="653250" cy="653250"/>
      </dsp:txXfrm>
    </dsp:sp>
    <dsp:sp modelId="{4B7B69CD-0801-47E7-BF77-5645DAFB76E3}">
      <dsp:nvSpPr>
        <dsp:cNvPr id="0" name=""/>
        <dsp:cNvSpPr/>
      </dsp:nvSpPr>
      <dsp:spPr>
        <a:xfrm rot="6480000">
          <a:off x="2823414" y="1774371"/>
          <a:ext cx="244917" cy="31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418"/>
            <a:satOff val="-6956"/>
            <a:lumOff val="72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>
            <a:ln>
              <a:noFill/>
            </a:ln>
          </a:endParaRPr>
        </a:p>
      </dsp:txBody>
      <dsp:txXfrm rot="10800000">
        <a:off x="2871504" y="1801791"/>
        <a:ext cx="171442" cy="187076"/>
      </dsp:txXfrm>
    </dsp:sp>
    <dsp:sp modelId="{4B006AF9-D6A1-4942-B270-55C6CDC1D125}">
      <dsp:nvSpPr>
        <dsp:cNvPr id="0" name=""/>
        <dsp:cNvSpPr/>
      </dsp:nvSpPr>
      <dsp:spPr>
        <a:xfrm>
          <a:off x="2267672" y="2133999"/>
          <a:ext cx="923836" cy="923836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  <a:solidFill>
                <a:schemeClr val="tx1"/>
              </a:solidFill>
            </a:rPr>
            <a:t>III. ANÁLISIS DE OBJETIVOS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  <a:solidFill>
                <a:schemeClr val="tx1"/>
              </a:solidFill>
            </a:rPr>
            <a:t>(árbol de objetivos)</a:t>
          </a:r>
        </a:p>
      </dsp:txBody>
      <dsp:txXfrm>
        <a:off x="2402965" y="2269292"/>
        <a:ext cx="653250" cy="653250"/>
      </dsp:txXfrm>
    </dsp:sp>
    <dsp:sp modelId="{909E85C3-F6A3-401F-A1FE-2BDB0B41AA4B}">
      <dsp:nvSpPr>
        <dsp:cNvPr id="0" name=""/>
        <dsp:cNvSpPr/>
      </dsp:nvSpPr>
      <dsp:spPr>
        <a:xfrm rot="10800000">
          <a:off x="1921090" y="2440020"/>
          <a:ext cx="244917" cy="31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00835"/>
            <a:satOff val="-13913"/>
            <a:lumOff val="145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>
            <a:ln>
              <a:noFill/>
            </a:ln>
          </a:endParaRPr>
        </a:p>
      </dsp:txBody>
      <dsp:txXfrm rot="10800000">
        <a:off x="1994565" y="2502379"/>
        <a:ext cx="171442" cy="187076"/>
      </dsp:txXfrm>
    </dsp:sp>
    <dsp:sp modelId="{01026725-8698-4E35-8223-C933EFA1888B}">
      <dsp:nvSpPr>
        <dsp:cNvPr id="0" name=""/>
        <dsp:cNvSpPr/>
      </dsp:nvSpPr>
      <dsp:spPr>
        <a:xfrm>
          <a:off x="881726" y="2133999"/>
          <a:ext cx="923836" cy="923836"/>
        </a:xfrm>
        <a:prstGeom prst="ellipse">
          <a:avLst/>
        </a:prstGeom>
        <a:solidFill>
          <a:schemeClr val="accent2">
            <a:shade val="80000"/>
            <a:hueOff val="151249"/>
            <a:satOff val="-21198"/>
            <a:lumOff val="23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</a:rPr>
            <a:t>IV. SELECCIÓN DE ALTERNATIVAS</a:t>
          </a:r>
        </a:p>
      </dsp:txBody>
      <dsp:txXfrm>
        <a:off x="1017019" y="2269292"/>
        <a:ext cx="653250" cy="653250"/>
      </dsp:txXfrm>
    </dsp:sp>
    <dsp:sp modelId="{213B52D0-F3DD-4688-A390-C36CFAEC6143}">
      <dsp:nvSpPr>
        <dsp:cNvPr id="0" name=""/>
        <dsp:cNvSpPr/>
      </dsp:nvSpPr>
      <dsp:spPr>
        <a:xfrm rot="15120000">
          <a:off x="1009187" y="1787556"/>
          <a:ext cx="244917" cy="31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51253"/>
            <a:satOff val="-20869"/>
            <a:lumOff val="2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>
            <a:ln>
              <a:noFill/>
            </a:ln>
          </a:endParaRPr>
        </a:p>
      </dsp:txBody>
      <dsp:txXfrm rot="10800000">
        <a:off x="1057277" y="1884854"/>
        <a:ext cx="171442" cy="187076"/>
      </dsp:txXfrm>
    </dsp:sp>
    <dsp:sp modelId="{D3E2B1D4-6A4A-49FF-9ECB-CD42C54E4AD3}">
      <dsp:nvSpPr>
        <dsp:cNvPr id="0" name=""/>
        <dsp:cNvSpPr/>
      </dsp:nvSpPr>
      <dsp:spPr>
        <a:xfrm>
          <a:off x="453445" y="815886"/>
          <a:ext cx="923836" cy="923836"/>
        </a:xfrm>
        <a:prstGeom prst="ellipse">
          <a:avLst/>
        </a:prstGeom>
        <a:solidFill>
          <a:schemeClr val="accent2">
            <a:shade val="80000"/>
            <a:hueOff val="201665"/>
            <a:satOff val="-28264"/>
            <a:lumOff val="31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ln>
                <a:noFill/>
              </a:ln>
            </a:rPr>
            <a:t>V. DISEÑO DE LA MATRIZ</a:t>
          </a:r>
        </a:p>
      </dsp:txBody>
      <dsp:txXfrm>
        <a:off x="588738" y="951179"/>
        <a:ext cx="653250" cy="653250"/>
      </dsp:txXfrm>
    </dsp:sp>
    <dsp:sp modelId="{1AFE82DB-49C5-4E41-A6E6-3CE1C80DDE9E}">
      <dsp:nvSpPr>
        <dsp:cNvPr id="0" name=""/>
        <dsp:cNvSpPr/>
      </dsp:nvSpPr>
      <dsp:spPr>
        <a:xfrm rot="19440000">
          <a:off x="1347924" y="718662"/>
          <a:ext cx="244917" cy="311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1670"/>
            <a:satOff val="-27825"/>
            <a:lumOff val="29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>
            <a:ln>
              <a:noFill/>
            </a:ln>
          </a:endParaRPr>
        </a:p>
      </dsp:txBody>
      <dsp:txXfrm>
        <a:off x="1354940" y="802615"/>
        <a:ext cx="171442" cy="187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F6A4F-7451-4EF1-84E7-9F3927E03E7D}">
      <dsp:nvSpPr>
        <dsp:cNvPr id="0" name=""/>
        <dsp:cNvSpPr/>
      </dsp:nvSpPr>
      <dsp:spPr>
        <a:xfrm rot="21300000">
          <a:off x="26140" y="1965888"/>
          <a:ext cx="10196619" cy="1045047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D604B8D-49BC-485E-8D87-43C3169356A4}">
      <dsp:nvSpPr>
        <dsp:cNvPr id="0" name=""/>
        <dsp:cNvSpPr/>
      </dsp:nvSpPr>
      <dsp:spPr>
        <a:xfrm>
          <a:off x="1229867" y="241220"/>
          <a:ext cx="3074670" cy="1929765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38013C-479D-4BCC-9F4A-D9E199F271B5}">
      <dsp:nvSpPr>
        <dsp:cNvPr id="0" name=""/>
        <dsp:cNvSpPr/>
      </dsp:nvSpPr>
      <dsp:spPr>
        <a:xfrm>
          <a:off x="4562711" y="0"/>
          <a:ext cx="5018058" cy="202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Pruebas estandarizadas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Prioridades nacionales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Programas</a:t>
          </a:r>
        </a:p>
      </dsp:txBody>
      <dsp:txXfrm>
        <a:off x="4562711" y="0"/>
        <a:ext cx="5018058" cy="2026253"/>
      </dsp:txXfrm>
    </dsp:sp>
    <dsp:sp modelId="{505CA841-24CF-4D5C-9AE4-B3E6926DA57E}">
      <dsp:nvSpPr>
        <dsp:cNvPr id="0" name=""/>
        <dsp:cNvSpPr/>
      </dsp:nvSpPr>
      <dsp:spPr>
        <a:xfrm>
          <a:off x="5944362" y="2653427"/>
          <a:ext cx="3074670" cy="1929765"/>
        </a:xfrm>
        <a:prstGeom prst="upArrow">
          <a:avLst/>
        </a:prstGeom>
        <a:gradFill rotWithShape="0">
          <a:gsLst>
            <a:gs pos="0">
              <a:schemeClr val="accent3">
                <a:hueOff val="-2136584"/>
                <a:satOff val="-100000"/>
                <a:lumOff val="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136584"/>
                <a:satOff val="-100000"/>
                <a:lumOff val="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136584"/>
                <a:satOff val="-100000"/>
                <a:lumOff val="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CAF308-F4C8-4449-AAFB-10AE9BF5F8B2}">
      <dsp:nvSpPr>
        <dsp:cNvPr id="0" name=""/>
        <dsp:cNvSpPr/>
      </dsp:nvSpPr>
      <dsp:spPr>
        <a:xfrm>
          <a:off x="695104" y="2798159"/>
          <a:ext cx="4964108" cy="202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Información del contexto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Situaciones y problemáticas de la escuela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/>
            <a:t>Planes de trabajo</a:t>
          </a:r>
        </a:p>
      </dsp:txBody>
      <dsp:txXfrm>
        <a:off x="695104" y="2798159"/>
        <a:ext cx="4964108" cy="2026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3D370A3-6847-4770-BAE0-862438C62089}" type="datetimeFigureOut">
              <a:rPr lang="en-US" smtClean="0"/>
              <a:pPr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2109BC-39F4-43B1-850C-D5EB0E6480C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0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4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3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6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109BC-39F4-43B1-850C-D5EB0E6480C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85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96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CAA23-EAF0-49F1-A27C-F190168AF5CB}" type="slidenum">
              <a:rPr kumimoji="0" lang="es-MX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MX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1B16-C683-431B-9FB5-67118016D6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9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3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0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8625" y="1300163"/>
            <a:ext cx="6242050" cy="3511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B7CAA23-EAF0-49F1-A27C-F190168AF5CB}" type="slidenum">
              <a:rPr lang="es-MX">
                <a:solidFill>
                  <a:prstClr val="black"/>
                </a:solidFill>
                <a:latin typeface="Calibri"/>
              </a:rPr>
              <a:pPr defTabSz="990478">
                <a:defRPr/>
              </a:pPr>
              <a:t>9</a:t>
            </a:fld>
            <a:endParaRPr lang="es-MX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pPr/>
              <a:t>07/08/2019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575733" y="6580189"/>
            <a:ext cx="2901696" cy="2573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s-UY" dirty="0"/>
              <a:t>#COLMEE2018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35792" y="6580188"/>
            <a:ext cx="7080475" cy="230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s-UY" dirty="0"/>
              <a:t>10, 11 y 12 de mayo de 2018 / Montevideo, Uruguay</a:t>
            </a:r>
          </a:p>
        </p:txBody>
      </p:sp>
    </p:spTree>
    <p:extLst>
      <p:ext uri="{BB962C8B-B14F-4D97-AF65-F5344CB8AC3E}">
        <p14:creationId xmlns:p14="http://schemas.microsoft.com/office/powerpoint/2010/main" val="20488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xmlns="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47" name="Ova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Ova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xmlns="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algn="ctr">
              <a:defRPr lang="en-US" sz="1800" b="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TITLE HERE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0"/>
            <a:ext cx="11087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5986" y="853066"/>
            <a:ext cx="2097590" cy="13316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Caption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5734119"/>
            <a:ext cx="1314045" cy="10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xmlns="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AUTOEVALUACIÓN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xmlns="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‹Nº›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8" r:id="rId3"/>
    <p:sldLayoutId id="2147483677" r:id="rId4"/>
    <p:sldLayoutId id="2147483673" r:id="rId5"/>
    <p:sldLayoutId id="2147483674" r:id="rId6"/>
    <p:sldLayoutId id="2147483680" r:id="rId7"/>
    <p:sldLayoutId id="2147483678" r:id="rId8"/>
    <p:sldLayoutId id="2147483679" r:id="rId9"/>
    <p:sldLayoutId id="2147483684" r:id="rId10"/>
    <p:sldLayoutId id="214748368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7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microsoft.com/office/2007/relationships/diagramDrawing" Target="../diagrams/drawing5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3254" y="4070978"/>
            <a:ext cx="9339943" cy="107721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i="1" dirty="0"/>
              <a:t>CURSO TALLER: FORTALECIMIENTO DE LAS PRÁCTICAS DEL SUPERVISOR ESCOLAR</a:t>
            </a:r>
          </a:p>
        </p:txBody>
      </p:sp>
      <p:pic>
        <p:nvPicPr>
          <p:cNvPr id="3" name="Picture 2" descr="Resultado de imagen para logo uset">
            <a:extLst>
              <a:ext uri="{FF2B5EF4-FFF2-40B4-BE49-F238E27FC236}">
                <a16:creationId xmlns:a16="http://schemas.microsoft.com/office/drawing/2014/main" xmlns="" id="{48602BBC-208E-4C1D-B875-696613F1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9" b="36784"/>
          <a:stretch>
            <a:fillRect/>
          </a:stretch>
        </p:blipFill>
        <p:spPr bwMode="auto">
          <a:xfrm>
            <a:off x="2391948" y="382934"/>
            <a:ext cx="5400059" cy="108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sultado de imagen para logo inee">
            <a:extLst>
              <a:ext uri="{FF2B5EF4-FFF2-40B4-BE49-F238E27FC236}">
                <a16:creationId xmlns:a16="http://schemas.microsoft.com/office/drawing/2014/main" xmlns="" id="{73404A20-BC1E-41B1-B1B0-8F3A7DF8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07" y="440839"/>
            <a:ext cx="1448246" cy="9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23254" y="2462256"/>
            <a:ext cx="933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EDUCACIÓN BÁSICA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92623" y="3651337"/>
            <a:ext cx="110707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810732" y="6138290"/>
            <a:ext cx="281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Agosto de 2019</a:t>
            </a:r>
          </a:p>
        </p:txBody>
      </p:sp>
    </p:spTree>
    <p:extLst>
      <p:ext uri="{BB962C8B-B14F-4D97-AF65-F5344CB8AC3E}">
        <p14:creationId xmlns:p14="http://schemas.microsoft.com/office/powerpoint/2010/main" val="36511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899" y="1287479"/>
            <a:ext cx="10248899" cy="49990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MX" dirty="0"/>
              <a:t>Ofrecer una </a:t>
            </a:r>
            <a:r>
              <a:rPr lang="es-MX" b="1" dirty="0"/>
              <a:t>metodología de autoevaluación </a:t>
            </a:r>
            <a:r>
              <a:rPr lang="es-MX" dirty="0"/>
              <a:t>para uso en escuelas pensada como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MX" dirty="0"/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u="sng" dirty="0"/>
              <a:t>U</a:t>
            </a:r>
            <a:r>
              <a:rPr lang="es-ES_tradnl" u="sng" dirty="0"/>
              <a:t>NA </a:t>
            </a:r>
            <a:r>
              <a:rPr lang="es-ES_tradnl" b="1" u="sng" dirty="0"/>
              <a:t>ESTRATEGIA INTEGRAL PARA VALORAR</a:t>
            </a:r>
            <a:r>
              <a:rPr lang="es-ES_tradnl" u="sng" dirty="0"/>
              <a:t>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/>
          </a:p>
          <a:p>
            <a:pPr marL="43434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b="1" dirty="0"/>
              <a:t>El proceso y los resultados educativos </a:t>
            </a:r>
            <a:r>
              <a:rPr lang="es-ES_tradnl" dirty="0"/>
              <a:t>de la comunidad escolar a través de la </a:t>
            </a:r>
            <a:r>
              <a:rPr lang="es-ES_tradnl" b="1" dirty="0"/>
              <a:t>reflexión individual y colegiada </a:t>
            </a:r>
            <a:r>
              <a:rPr lang="es-ES_tradnl" dirty="0"/>
              <a:t>sobre el </a:t>
            </a:r>
            <a:r>
              <a:rPr lang="es-ES_tradnl" b="1" dirty="0"/>
              <a:t>derecho a una educación de calidad.</a:t>
            </a:r>
          </a:p>
          <a:p>
            <a:pPr marL="43434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s-ES_tradnl" b="1" dirty="0"/>
          </a:p>
          <a:p>
            <a:pPr marL="43434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dirty="0"/>
              <a:t>La </a:t>
            </a:r>
            <a:r>
              <a:rPr lang="es-ES_tradnl" b="1" dirty="0"/>
              <a:t>efectividad </a:t>
            </a:r>
            <a:r>
              <a:rPr lang="es-ES_tradnl" dirty="0"/>
              <a:t>con la que la escuela </a:t>
            </a:r>
            <a:r>
              <a:rPr lang="es-ES_tradnl" b="1" dirty="0"/>
              <a:t>gestiona los recursos disponibles en su contexto </a:t>
            </a:r>
            <a:r>
              <a:rPr lang="es-ES_tradnl" dirty="0"/>
              <a:t>en torno a una </a:t>
            </a:r>
            <a:r>
              <a:rPr lang="es-ES_tradnl" b="1" dirty="0"/>
              <a:t>visión compartida</a:t>
            </a:r>
            <a:r>
              <a:rPr lang="es-ES_tradnl" dirty="0"/>
              <a:t>, centrada en </a:t>
            </a:r>
            <a:r>
              <a:rPr lang="es-ES_tradnl" b="1" dirty="0"/>
              <a:t>altas expectativas de aprendizaje </a:t>
            </a:r>
            <a:r>
              <a:rPr lang="es-ES_tradnl" dirty="0"/>
              <a:t>para los alumnos.</a:t>
            </a:r>
          </a:p>
          <a:p>
            <a:pPr marL="43434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s-ES_tradnl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cap="none" dirty="0"/>
              <a:t>¿Cuál es la propuesta?</a:t>
            </a:r>
          </a:p>
        </p:txBody>
      </p:sp>
    </p:spTree>
    <p:extLst>
      <p:ext uri="{BB962C8B-B14F-4D97-AF65-F5344CB8AC3E}">
        <p14:creationId xmlns:p14="http://schemas.microsoft.com/office/powerpoint/2010/main" val="21192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EP RURALES | NEOEDU - WEB 2.0"/>
          <p:cNvPicPr>
            <a:picLocks noGrp="1" noChangeAspect="1"/>
          </p:cNvPicPr>
          <p:nvPr>
            <p:ph type="pic" sz="quarter" idx="10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r="12317"/>
          <a:stretch>
            <a:fillRect/>
          </a:stretch>
        </p:blipFill>
        <p:spPr/>
      </p:pic>
      <p:pic>
        <p:nvPicPr>
          <p:cNvPr id="3" name="Marcador de posición de imagen 2" descr="List of Mexican states by GDP - Wikipedia"/>
          <p:cNvPicPr>
            <a:picLocks noGrp="1" noChangeAspect="1"/>
          </p:cNvPicPr>
          <p:nvPr>
            <p:ph type="pic" sz="quarter" idx="10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610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FE36DA-9D88-4EBF-AC05-6D03401E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340189"/>
            <a:ext cx="4979928" cy="3262853"/>
          </a:xfrm>
        </p:spPr>
        <p:txBody>
          <a:bodyPr>
            <a:noAutofit/>
          </a:bodyPr>
          <a:lstStyle/>
          <a:p>
            <a:r>
              <a:rPr lang="es-MX" sz="2000" dirty="0">
                <a:latin typeface="+mn-lt"/>
              </a:rPr>
              <a:t>Establece estándares para garantizar derecho a educación de calidad.</a:t>
            </a:r>
          </a:p>
          <a:p>
            <a:r>
              <a:rPr lang="es-MX" sz="2000" dirty="0">
                <a:latin typeface="+mn-lt"/>
              </a:rPr>
              <a:t>Permite identificar brechas entre el punto de llegada y el punto actual de cada escuela. NO es una “calificación”.</a:t>
            </a:r>
          </a:p>
          <a:p>
            <a:pPr algn="ctr"/>
            <a:r>
              <a:rPr lang="es-MX" sz="2400" u="sng" dirty="0">
                <a:latin typeface="+mn-lt"/>
              </a:rPr>
              <a:t>Hacia </a:t>
            </a:r>
            <a:r>
              <a:rPr lang="es-MX" sz="2400" b="1" u="sng" dirty="0">
                <a:latin typeface="+mn-lt"/>
              </a:rPr>
              <a:t>dónde</a:t>
            </a:r>
            <a:r>
              <a:rPr lang="es-MX" sz="2400" u="sng" dirty="0">
                <a:latin typeface="+mn-lt"/>
              </a:rPr>
              <a:t> caminar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C3C94D-74FF-4BEA-83AD-313C159C8280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6612364" y="2701162"/>
            <a:ext cx="4979928" cy="605918"/>
          </a:xfrm>
        </p:spPr>
        <p:txBody>
          <a:bodyPr/>
          <a:lstStyle/>
          <a:p>
            <a:pPr marL="0" indent="0">
              <a:buNone/>
            </a:pPr>
            <a:r>
              <a:rPr lang="es-MX" sz="2400" b="1" cap="none" dirty="0"/>
              <a:t>Evaluación interna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E551469-CC60-4437-9AAD-22E27DC7792B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340189"/>
            <a:ext cx="4979928" cy="3262853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+mn-lt"/>
              </a:rPr>
              <a:t>Recupera información del contexto y procesos de la escuela.</a:t>
            </a:r>
          </a:p>
          <a:p>
            <a:r>
              <a:rPr lang="es-MX" sz="2000" dirty="0">
                <a:latin typeface="+mn-lt"/>
              </a:rPr>
              <a:t>Da seguimiento al desarrollo de aprendizajes de los alumnos para alcanzar el perfil de egreso y el estándar de calidad.</a:t>
            </a:r>
          </a:p>
          <a:p>
            <a:pPr algn="ctr"/>
            <a:r>
              <a:rPr lang="es-MX" sz="2400" b="1" u="sng" dirty="0">
                <a:latin typeface="+mn-lt"/>
              </a:rPr>
              <a:t>Qué</a:t>
            </a:r>
            <a:r>
              <a:rPr lang="es-MX" sz="2400" u="sng" dirty="0">
                <a:latin typeface="+mn-lt"/>
              </a:rPr>
              <a:t> camino seguir</a:t>
            </a:r>
            <a:endParaRPr lang="es-MX" sz="2400" b="1" u="sng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7E6DFDE-25DF-40DD-AFA8-5531B705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03576"/>
            <a:ext cx="5168711" cy="603504"/>
          </a:xfrm>
        </p:spPr>
        <p:txBody>
          <a:bodyPr/>
          <a:lstStyle/>
          <a:p>
            <a:r>
              <a:rPr lang="es-MX" sz="2400" b="1" cap="none" dirty="0"/>
              <a:t>Evaluación externa, estandarizada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0E1793-4F46-4A02-82E1-748C5595DE1B}"/>
              </a:ext>
            </a:extLst>
          </p:cNvPr>
          <p:cNvSpPr txBox="1"/>
          <p:nvPr/>
        </p:nvSpPr>
        <p:spPr>
          <a:xfrm>
            <a:off x="4667250" y="297180"/>
            <a:ext cx="284797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INTEGRA</a:t>
            </a:r>
            <a:endParaRPr lang="es-419" sz="4400" u="sng" dirty="0"/>
          </a:p>
        </p:txBody>
      </p:sp>
    </p:spTree>
    <p:extLst>
      <p:ext uri="{BB962C8B-B14F-4D97-AF65-F5344CB8AC3E}">
        <p14:creationId xmlns:p14="http://schemas.microsoft.com/office/powerpoint/2010/main" val="40044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xmlns="" id="{03017453-8F00-406F-8110-5C2269A4ED3D}"/>
              </a:ext>
            </a:extLst>
          </p:cNvPr>
          <p:cNvGrpSpPr/>
          <p:nvPr/>
        </p:nvGrpSpPr>
        <p:grpSpPr>
          <a:xfrm>
            <a:off x="2278327" y="1982906"/>
            <a:ext cx="8063345" cy="3872299"/>
            <a:chOff x="2311578" y="1766775"/>
            <a:chExt cx="8063345" cy="387229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7C9E960F-8C22-40C5-910E-070D6B94D679}"/>
                </a:ext>
              </a:extLst>
            </p:cNvPr>
            <p:cNvCxnSpPr/>
            <p:nvPr/>
          </p:nvCxnSpPr>
          <p:spPr>
            <a:xfrm>
              <a:off x="2311578" y="1766775"/>
              <a:ext cx="806334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8" descr="Related image">
              <a:extLst>
                <a:ext uri="{FF2B5EF4-FFF2-40B4-BE49-F238E27FC236}">
                  <a16:creationId xmlns:a16="http://schemas.microsoft.com/office/drawing/2014/main" xmlns="" id="{B5167729-1591-46FB-8F80-66A5B85E4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578" y="4281110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Related image">
              <a:extLst>
                <a:ext uri="{FF2B5EF4-FFF2-40B4-BE49-F238E27FC236}">
                  <a16:creationId xmlns:a16="http://schemas.microsoft.com/office/drawing/2014/main" xmlns="" id="{566744A3-00BE-4075-B1A3-222F9EB58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767" y="3602128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lated image">
              <a:extLst>
                <a:ext uri="{FF2B5EF4-FFF2-40B4-BE49-F238E27FC236}">
                  <a16:creationId xmlns:a16="http://schemas.microsoft.com/office/drawing/2014/main" xmlns="" id="{5586CA2B-853E-46DE-B074-315572F18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002" y="3884870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elated image">
              <a:extLst>
                <a:ext uri="{FF2B5EF4-FFF2-40B4-BE49-F238E27FC236}">
                  <a16:creationId xmlns:a16="http://schemas.microsoft.com/office/drawing/2014/main" xmlns="" id="{E665B035-9534-4BC1-8A5B-B9C41C0BC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858" y="2146841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Related image">
              <a:extLst>
                <a:ext uri="{FF2B5EF4-FFF2-40B4-BE49-F238E27FC236}">
                  <a16:creationId xmlns:a16="http://schemas.microsoft.com/office/drawing/2014/main" xmlns="" id="{21F7581A-08DE-4C24-86F4-FCAA6FD4F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564" y="3602128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F5B85DD1-5B20-4584-832C-B06A8CD913A3}"/>
                </a:ext>
              </a:extLst>
            </p:cNvPr>
            <p:cNvCxnSpPr>
              <a:stCxn id="4" idx="0"/>
            </p:cNvCxnSpPr>
            <p:nvPr/>
          </p:nvCxnSpPr>
          <p:spPr>
            <a:xfrm flipV="1">
              <a:off x="2990560" y="1766775"/>
              <a:ext cx="0" cy="251433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C0CFA767-852E-4E78-97B3-EF7DF80B140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4572749" y="1766775"/>
              <a:ext cx="0" cy="18353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F21ED60-4D4A-4122-9D7A-835554C8D01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372984" y="1766775"/>
              <a:ext cx="51364" cy="211809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AF50347-6FD4-4916-91A7-82B476D9E068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7897840" y="1766775"/>
              <a:ext cx="0" cy="38006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CDC4934-0C9D-47EA-AEF3-7A2A2C8FEDC3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9582546" y="1766775"/>
              <a:ext cx="0" cy="18353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7A2291-5E1C-4210-9375-D0A5E22123C6}"/>
              </a:ext>
            </a:extLst>
          </p:cNvPr>
          <p:cNvSpPr txBox="1"/>
          <p:nvPr/>
        </p:nvSpPr>
        <p:spPr>
          <a:xfrm>
            <a:off x="2323353" y="494907"/>
            <a:ext cx="79049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Evaluación externa: identificar brechas</a:t>
            </a:r>
          </a:p>
        </p:txBody>
      </p:sp>
    </p:spTree>
    <p:extLst>
      <p:ext uri="{BB962C8B-B14F-4D97-AF65-F5344CB8AC3E}">
        <p14:creationId xmlns:p14="http://schemas.microsoft.com/office/powerpoint/2010/main" val="33869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54332E6E-6C98-4DF0-9F65-DE10B4FA2D54}"/>
              </a:ext>
            </a:extLst>
          </p:cNvPr>
          <p:cNvGrpSpPr/>
          <p:nvPr/>
        </p:nvGrpSpPr>
        <p:grpSpPr>
          <a:xfrm>
            <a:off x="1245761" y="664232"/>
            <a:ext cx="10518006" cy="5713652"/>
            <a:chOff x="1176488" y="926578"/>
            <a:chExt cx="10518006" cy="5713652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EEE6EDF1-5C09-45A1-9818-31B37B09F8B2}"/>
                </a:ext>
              </a:extLst>
            </p:cNvPr>
            <p:cNvGrpSpPr/>
            <p:nvPr/>
          </p:nvGrpSpPr>
          <p:grpSpPr>
            <a:xfrm>
              <a:off x="3646170" y="1629857"/>
              <a:ext cx="4644390" cy="4676327"/>
              <a:chOff x="3329940" y="960755"/>
              <a:chExt cx="5532120" cy="5532120"/>
            </a:xfrm>
          </p:grpSpPr>
          <p:pic>
            <p:nvPicPr>
              <p:cNvPr id="2054" name="Picture 6" descr="Related image">
                <a:extLst>
                  <a:ext uri="{FF2B5EF4-FFF2-40B4-BE49-F238E27FC236}">
                    <a16:creationId xmlns:a16="http://schemas.microsoft.com/office/drawing/2014/main" xmlns="" id="{3151DF69-FE12-4D15-AF7D-A69B42582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940" y="960755"/>
                <a:ext cx="5532120" cy="5532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B900502E-477C-4513-A371-F2D30CA3C656}"/>
                  </a:ext>
                </a:extLst>
              </p:cNvPr>
              <p:cNvSpPr/>
              <p:nvPr/>
            </p:nvSpPr>
            <p:spPr>
              <a:xfrm>
                <a:off x="5737860" y="3375175"/>
                <a:ext cx="716280" cy="7032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/>
              </a:p>
            </p:txBody>
          </p:sp>
        </p:grpSp>
        <p:pic>
          <p:nvPicPr>
            <p:cNvPr id="2056" name="Picture 8" descr="Related image">
              <a:extLst>
                <a:ext uri="{FF2B5EF4-FFF2-40B4-BE49-F238E27FC236}">
                  <a16:creationId xmlns:a16="http://schemas.microsoft.com/office/drawing/2014/main" xmlns="" id="{FF1BD841-F085-4077-93E2-D49CC678C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50" y="1550670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Related image">
              <a:extLst>
                <a:ext uri="{FF2B5EF4-FFF2-40B4-BE49-F238E27FC236}">
                  <a16:creationId xmlns:a16="http://schemas.microsoft.com/office/drawing/2014/main" xmlns="" id="{483BB8DD-E111-4169-B3D5-E78D6DDD7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530" y="1703070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lated image">
              <a:extLst>
                <a:ext uri="{FF2B5EF4-FFF2-40B4-BE49-F238E27FC236}">
                  <a16:creationId xmlns:a16="http://schemas.microsoft.com/office/drawing/2014/main" xmlns="" id="{96467E5C-ED08-404C-8668-B1A07D0BD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118" y="5268261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elated image">
              <a:extLst>
                <a:ext uri="{FF2B5EF4-FFF2-40B4-BE49-F238E27FC236}">
                  <a16:creationId xmlns:a16="http://schemas.microsoft.com/office/drawing/2014/main" xmlns="" id="{8EF62D10-E2A5-4ED7-ABD6-E2DF83AB2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488" y="1322069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Related image">
              <a:extLst>
                <a:ext uri="{FF2B5EF4-FFF2-40B4-BE49-F238E27FC236}">
                  <a16:creationId xmlns:a16="http://schemas.microsoft.com/office/drawing/2014/main" xmlns="" id="{FE797E1F-9788-47A7-AD4C-CE014BA98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205" y="3012107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Related image">
              <a:extLst>
                <a:ext uri="{FF2B5EF4-FFF2-40B4-BE49-F238E27FC236}">
                  <a16:creationId xmlns:a16="http://schemas.microsoft.com/office/drawing/2014/main" xmlns="" id="{368ADBD2-9B36-458C-8909-CB630850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205" y="5206814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Related image">
              <a:extLst>
                <a:ext uri="{FF2B5EF4-FFF2-40B4-BE49-F238E27FC236}">
                  <a16:creationId xmlns:a16="http://schemas.microsoft.com/office/drawing/2014/main" xmlns="" id="{FEBB7B02-46AD-40EC-9A50-328BACDBD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850" y="5282266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Related image">
              <a:extLst>
                <a:ext uri="{FF2B5EF4-FFF2-40B4-BE49-F238E27FC236}">
                  <a16:creationId xmlns:a16="http://schemas.microsoft.com/office/drawing/2014/main" xmlns="" id="{FE9E10E9-3738-49EB-8F4A-BEF230F05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840" y="926578"/>
              <a:ext cx="1357964" cy="13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BFFE209-7AD7-439C-909E-CDF1C4E2E6D1}"/>
                </a:ext>
              </a:extLst>
            </p:cNvPr>
            <p:cNvSpPr/>
            <p:nvPr/>
          </p:nvSpPr>
          <p:spPr>
            <a:xfrm>
              <a:off x="3627120" y="3958590"/>
              <a:ext cx="746760" cy="30526"/>
            </a:xfrm>
            <a:custGeom>
              <a:avLst/>
              <a:gdLst>
                <a:gd name="connsiteX0" fmla="*/ 746760 w 746760"/>
                <a:gd name="connsiteY0" fmla="*/ 0 h 30526"/>
                <a:gd name="connsiteX1" fmla="*/ 609600 w 746760"/>
                <a:gd name="connsiteY1" fmla="*/ 15240 h 30526"/>
                <a:gd name="connsiteX2" fmla="*/ 0 w 746760"/>
                <a:gd name="connsiteY2" fmla="*/ 30480 h 3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526">
                  <a:moveTo>
                    <a:pt x="746760" y="0"/>
                  </a:moveTo>
                  <a:cubicBezTo>
                    <a:pt x="701040" y="5080"/>
                    <a:pt x="655541" y="12884"/>
                    <a:pt x="609600" y="15240"/>
                  </a:cubicBezTo>
                  <a:cubicBezTo>
                    <a:pt x="279418" y="32172"/>
                    <a:pt x="245654" y="30480"/>
                    <a:pt x="0" y="30480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ED9826C-9EB2-4748-B57A-6369126C47E4}"/>
                </a:ext>
              </a:extLst>
            </p:cNvPr>
            <p:cNvSpPr/>
            <p:nvPr/>
          </p:nvSpPr>
          <p:spPr>
            <a:xfrm>
              <a:off x="3520440" y="5177790"/>
              <a:ext cx="1249680" cy="719218"/>
            </a:xfrm>
            <a:custGeom>
              <a:avLst/>
              <a:gdLst>
                <a:gd name="connsiteX0" fmla="*/ 1249680 w 1249680"/>
                <a:gd name="connsiteY0" fmla="*/ 0 h 719218"/>
                <a:gd name="connsiteX1" fmla="*/ 1188720 w 1249680"/>
                <a:gd name="connsiteY1" fmla="*/ 76200 h 719218"/>
                <a:gd name="connsiteX2" fmla="*/ 1173480 w 1249680"/>
                <a:gd name="connsiteY2" fmla="*/ 121920 h 719218"/>
                <a:gd name="connsiteX3" fmla="*/ 1021080 w 1249680"/>
                <a:gd name="connsiteY3" fmla="*/ 198120 h 719218"/>
                <a:gd name="connsiteX4" fmla="*/ 883920 w 1249680"/>
                <a:gd name="connsiteY4" fmla="*/ 274320 h 719218"/>
                <a:gd name="connsiteX5" fmla="*/ 792480 w 1249680"/>
                <a:gd name="connsiteY5" fmla="*/ 350520 h 719218"/>
                <a:gd name="connsiteX6" fmla="*/ 746760 w 1249680"/>
                <a:gd name="connsiteY6" fmla="*/ 396240 h 719218"/>
                <a:gd name="connsiteX7" fmla="*/ 655320 w 1249680"/>
                <a:gd name="connsiteY7" fmla="*/ 457200 h 719218"/>
                <a:gd name="connsiteX8" fmla="*/ 609600 w 1249680"/>
                <a:gd name="connsiteY8" fmla="*/ 487680 h 719218"/>
                <a:gd name="connsiteX9" fmla="*/ 563880 w 1249680"/>
                <a:gd name="connsiteY9" fmla="*/ 518160 h 719218"/>
                <a:gd name="connsiteX10" fmla="*/ 502920 w 1249680"/>
                <a:gd name="connsiteY10" fmla="*/ 533400 h 719218"/>
                <a:gd name="connsiteX11" fmla="*/ 457200 w 1249680"/>
                <a:gd name="connsiteY11" fmla="*/ 563880 h 719218"/>
                <a:gd name="connsiteX12" fmla="*/ 365760 w 1249680"/>
                <a:gd name="connsiteY12" fmla="*/ 594360 h 719218"/>
                <a:gd name="connsiteX13" fmla="*/ 320040 w 1249680"/>
                <a:gd name="connsiteY13" fmla="*/ 609600 h 719218"/>
                <a:gd name="connsiteX14" fmla="*/ 274320 w 1249680"/>
                <a:gd name="connsiteY14" fmla="*/ 624840 h 719218"/>
                <a:gd name="connsiteX15" fmla="*/ 213360 w 1249680"/>
                <a:gd name="connsiteY15" fmla="*/ 655320 h 719218"/>
                <a:gd name="connsiteX16" fmla="*/ 137160 w 1249680"/>
                <a:gd name="connsiteY16" fmla="*/ 685800 h 719218"/>
                <a:gd name="connsiteX17" fmla="*/ 91440 w 1249680"/>
                <a:gd name="connsiteY17" fmla="*/ 716280 h 719218"/>
                <a:gd name="connsiteX18" fmla="*/ 0 w 1249680"/>
                <a:gd name="connsiteY18" fmla="*/ 716280 h 71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9680" h="719218">
                  <a:moveTo>
                    <a:pt x="1249680" y="0"/>
                  </a:moveTo>
                  <a:cubicBezTo>
                    <a:pt x="1229360" y="25400"/>
                    <a:pt x="1205960" y="48616"/>
                    <a:pt x="1188720" y="76200"/>
                  </a:cubicBezTo>
                  <a:cubicBezTo>
                    <a:pt x="1180206" y="89823"/>
                    <a:pt x="1184839" y="110561"/>
                    <a:pt x="1173480" y="121920"/>
                  </a:cubicBezTo>
                  <a:cubicBezTo>
                    <a:pt x="1112998" y="182402"/>
                    <a:pt x="1089913" y="180912"/>
                    <a:pt x="1021080" y="198120"/>
                  </a:cubicBezTo>
                  <a:cubicBezTo>
                    <a:pt x="916274" y="267991"/>
                    <a:pt x="964393" y="247496"/>
                    <a:pt x="883920" y="274320"/>
                  </a:cubicBezTo>
                  <a:cubicBezTo>
                    <a:pt x="823832" y="364452"/>
                    <a:pt x="890916" y="280209"/>
                    <a:pt x="792480" y="350520"/>
                  </a:cubicBezTo>
                  <a:cubicBezTo>
                    <a:pt x="774942" y="363047"/>
                    <a:pt x="763773" y="383008"/>
                    <a:pt x="746760" y="396240"/>
                  </a:cubicBezTo>
                  <a:cubicBezTo>
                    <a:pt x="717844" y="418730"/>
                    <a:pt x="685800" y="436880"/>
                    <a:pt x="655320" y="457200"/>
                  </a:cubicBezTo>
                  <a:lnTo>
                    <a:pt x="609600" y="487680"/>
                  </a:lnTo>
                  <a:cubicBezTo>
                    <a:pt x="594360" y="497840"/>
                    <a:pt x="581649" y="513718"/>
                    <a:pt x="563880" y="518160"/>
                  </a:cubicBezTo>
                  <a:lnTo>
                    <a:pt x="502920" y="533400"/>
                  </a:lnTo>
                  <a:cubicBezTo>
                    <a:pt x="487680" y="543560"/>
                    <a:pt x="473938" y="556441"/>
                    <a:pt x="457200" y="563880"/>
                  </a:cubicBezTo>
                  <a:cubicBezTo>
                    <a:pt x="427840" y="576929"/>
                    <a:pt x="396240" y="584200"/>
                    <a:pt x="365760" y="594360"/>
                  </a:cubicBezTo>
                  <a:lnTo>
                    <a:pt x="320040" y="609600"/>
                  </a:lnTo>
                  <a:cubicBezTo>
                    <a:pt x="304800" y="614680"/>
                    <a:pt x="288688" y="617656"/>
                    <a:pt x="274320" y="624840"/>
                  </a:cubicBezTo>
                  <a:cubicBezTo>
                    <a:pt x="254000" y="635000"/>
                    <a:pt x="234120" y="646093"/>
                    <a:pt x="213360" y="655320"/>
                  </a:cubicBezTo>
                  <a:cubicBezTo>
                    <a:pt x="188361" y="666431"/>
                    <a:pt x="161629" y="673566"/>
                    <a:pt x="137160" y="685800"/>
                  </a:cubicBezTo>
                  <a:cubicBezTo>
                    <a:pt x="120777" y="693991"/>
                    <a:pt x="109320" y="712307"/>
                    <a:pt x="91440" y="716280"/>
                  </a:cubicBezTo>
                  <a:cubicBezTo>
                    <a:pt x="61686" y="722892"/>
                    <a:pt x="30480" y="716280"/>
                    <a:pt x="0" y="716280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96E353E-CDFB-4BE8-978C-158F39ED2659}"/>
                </a:ext>
              </a:extLst>
            </p:cNvPr>
            <p:cNvSpPr/>
            <p:nvPr/>
          </p:nvSpPr>
          <p:spPr>
            <a:xfrm>
              <a:off x="7162800" y="5177790"/>
              <a:ext cx="1661160" cy="870533"/>
            </a:xfrm>
            <a:custGeom>
              <a:avLst/>
              <a:gdLst>
                <a:gd name="connsiteX0" fmla="*/ 0 w 1661160"/>
                <a:gd name="connsiteY0" fmla="*/ 0 h 870533"/>
                <a:gd name="connsiteX1" fmla="*/ 91440 w 1661160"/>
                <a:gd name="connsiteY1" fmla="*/ 60960 h 870533"/>
                <a:gd name="connsiteX2" fmla="*/ 121920 w 1661160"/>
                <a:gd name="connsiteY2" fmla="*/ 121920 h 870533"/>
                <a:gd name="connsiteX3" fmla="*/ 213360 w 1661160"/>
                <a:gd name="connsiteY3" fmla="*/ 182880 h 870533"/>
                <a:gd name="connsiteX4" fmla="*/ 274320 w 1661160"/>
                <a:gd name="connsiteY4" fmla="*/ 274320 h 870533"/>
                <a:gd name="connsiteX5" fmla="*/ 304800 w 1661160"/>
                <a:gd name="connsiteY5" fmla="*/ 320040 h 870533"/>
                <a:gd name="connsiteX6" fmla="*/ 411480 w 1661160"/>
                <a:gd name="connsiteY6" fmla="*/ 426720 h 870533"/>
                <a:gd name="connsiteX7" fmla="*/ 457200 w 1661160"/>
                <a:gd name="connsiteY7" fmla="*/ 457200 h 870533"/>
                <a:gd name="connsiteX8" fmla="*/ 548640 w 1661160"/>
                <a:gd name="connsiteY8" fmla="*/ 533400 h 870533"/>
                <a:gd name="connsiteX9" fmla="*/ 609600 w 1661160"/>
                <a:gd name="connsiteY9" fmla="*/ 548640 h 870533"/>
                <a:gd name="connsiteX10" fmla="*/ 746760 w 1661160"/>
                <a:gd name="connsiteY10" fmla="*/ 655320 h 870533"/>
                <a:gd name="connsiteX11" fmla="*/ 792480 w 1661160"/>
                <a:gd name="connsiteY11" fmla="*/ 685800 h 870533"/>
                <a:gd name="connsiteX12" fmla="*/ 883920 w 1661160"/>
                <a:gd name="connsiteY12" fmla="*/ 701040 h 870533"/>
                <a:gd name="connsiteX13" fmla="*/ 914400 w 1661160"/>
                <a:gd name="connsiteY13" fmla="*/ 746760 h 870533"/>
                <a:gd name="connsiteX14" fmla="*/ 1066800 w 1661160"/>
                <a:gd name="connsiteY14" fmla="*/ 792480 h 870533"/>
                <a:gd name="connsiteX15" fmla="*/ 1127760 w 1661160"/>
                <a:gd name="connsiteY15" fmla="*/ 822960 h 870533"/>
                <a:gd name="connsiteX16" fmla="*/ 1234440 w 1661160"/>
                <a:gd name="connsiteY16" fmla="*/ 853440 h 870533"/>
                <a:gd name="connsiteX17" fmla="*/ 1310640 w 1661160"/>
                <a:gd name="connsiteY17" fmla="*/ 868680 h 870533"/>
                <a:gd name="connsiteX18" fmla="*/ 1661160 w 1661160"/>
                <a:gd name="connsiteY18" fmla="*/ 868680 h 87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1160" h="870533">
                  <a:moveTo>
                    <a:pt x="0" y="0"/>
                  </a:moveTo>
                  <a:cubicBezTo>
                    <a:pt x="30480" y="20320"/>
                    <a:pt x="65537" y="35057"/>
                    <a:pt x="91440" y="60960"/>
                  </a:cubicBezTo>
                  <a:cubicBezTo>
                    <a:pt x="107504" y="77024"/>
                    <a:pt x="105856" y="105856"/>
                    <a:pt x="121920" y="121920"/>
                  </a:cubicBezTo>
                  <a:cubicBezTo>
                    <a:pt x="147823" y="147823"/>
                    <a:pt x="213360" y="182880"/>
                    <a:pt x="213360" y="182880"/>
                  </a:cubicBezTo>
                  <a:lnTo>
                    <a:pt x="274320" y="274320"/>
                  </a:lnTo>
                  <a:cubicBezTo>
                    <a:pt x="284480" y="289560"/>
                    <a:pt x="291848" y="307088"/>
                    <a:pt x="304800" y="320040"/>
                  </a:cubicBezTo>
                  <a:cubicBezTo>
                    <a:pt x="340360" y="355600"/>
                    <a:pt x="369637" y="398824"/>
                    <a:pt x="411480" y="426720"/>
                  </a:cubicBezTo>
                  <a:cubicBezTo>
                    <a:pt x="426720" y="436880"/>
                    <a:pt x="443129" y="445474"/>
                    <a:pt x="457200" y="457200"/>
                  </a:cubicBezTo>
                  <a:cubicBezTo>
                    <a:pt x="495971" y="489510"/>
                    <a:pt x="501899" y="513368"/>
                    <a:pt x="548640" y="533400"/>
                  </a:cubicBezTo>
                  <a:cubicBezTo>
                    <a:pt x="567892" y="541651"/>
                    <a:pt x="589280" y="543560"/>
                    <a:pt x="609600" y="548640"/>
                  </a:cubicBezTo>
                  <a:cubicBezTo>
                    <a:pt x="681223" y="620263"/>
                    <a:pt x="637387" y="582405"/>
                    <a:pt x="746760" y="655320"/>
                  </a:cubicBezTo>
                  <a:cubicBezTo>
                    <a:pt x="762000" y="665480"/>
                    <a:pt x="774413" y="682789"/>
                    <a:pt x="792480" y="685800"/>
                  </a:cubicBezTo>
                  <a:lnTo>
                    <a:pt x="883920" y="701040"/>
                  </a:lnTo>
                  <a:cubicBezTo>
                    <a:pt x="894080" y="716280"/>
                    <a:pt x="898868" y="737052"/>
                    <a:pt x="914400" y="746760"/>
                  </a:cubicBezTo>
                  <a:cubicBezTo>
                    <a:pt x="966508" y="779328"/>
                    <a:pt x="1013266" y="772405"/>
                    <a:pt x="1066800" y="792480"/>
                  </a:cubicBezTo>
                  <a:cubicBezTo>
                    <a:pt x="1088072" y="800457"/>
                    <a:pt x="1106878" y="814011"/>
                    <a:pt x="1127760" y="822960"/>
                  </a:cubicBezTo>
                  <a:cubicBezTo>
                    <a:pt x="1155175" y="834709"/>
                    <a:pt x="1207670" y="847491"/>
                    <a:pt x="1234440" y="853440"/>
                  </a:cubicBezTo>
                  <a:cubicBezTo>
                    <a:pt x="1259726" y="859059"/>
                    <a:pt x="1284753" y="867755"/>
                    <a:pt x="1310640" y="868680"/>
                  </a:cubicBezTo>
                  <a:cubicBezTo>
                    <a:pt x="1427406" y="872850"/>
                    <a:pt x="1544320" y="868680"/>
                    <a:pt x="1661160" y="868680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B20B8B4-F8B1-490D-A8FE-06924997D392}"/>
                </a:ext>
              </a:extLst>
            </p:cNvPr>
            <p:cNvSpPr/>
            <p:nvPr/>
          </p:nvSpPr>
          <p:spPr>
            <a:xfrm>
              <a:off x="5730240" y="1867973"/>
              <a:ext cx="228600" cy="322777"/>
            </a:xfrm>
            <a:custGeom>
              <a:avLst/>
              <a:gdLst>
                <a:gd name="connsiteX0" fmla="*/ 228600 w 228600"/>
                <a:gd name="connsiteY0" fmla="*/ 322777 h 322777"/>
                <a:gd name="connsiteX1" fmla="*/ 198120 w 228600"/>
                <a:gd name="connsiteY1" fmla="*/ 246577 h 322777"/>
                <a:gd name="connsiteX2" fmla="*/ 182880 w 228600"/>
                <a:gd name="connsiteY2" fmla="*/ 124657 h 322777"/>
                <a:gd name="connsiteX3" fmla="*/ 76200 w 228600"/>
                <a:gd name="connsiteY3" fmla="*/ 2737 h 322777"/>
                <a:gd name="connsiteX4" fmla="*/ 0 w 228600"/>
                <a:gd name="connsiteY4" fmla="*/ 2737 h 32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22777">
                  <a:moveTo>
                    <a:pt x="228600" y="322777"/>
                  </a:moveTo>
                  <a:cubicBezTo>
                    <a:pt x="218440" y="297377"/>
                    <a:pt x="204271" y="273233"/>
                    <a:pt x="198120" y="246577"/>
                  </a:cubicBezTo>
                  <a:cubicBezTo>
                    <a:pt x="188911" y="206670"/>
                    <a:pt x="196655" y="163227"/>
                    <a:pt x="182880" y="124657"/>
                  </a:cubicBezTo>
                  <a:cubicBezTo>
                    <a:pt x="172919" y="96767"/>
                    <a:pt x="121820" y="14142"/>
                    <a:pt x="76200" y="2737"/>
                  </a:cubicBezTo>
                  <a:cubicBezTo>
                    <a:pt x="51558" y="-3423"/>
                    <a:pt x="25400" y="2737"/>
                    <a:pt x="0" y="2737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7F8B42E-C9C6-412D-9DB2-0F95A4D6A0C6}"/>
                </a:ext>
              </a:extLst>
            </p:cNvPr>
            <p:cNvSpPr/>
            <p:nvPr/>
          </p:nvSpPr>
          <p:spPr>
            <a:xfrm>
              <a:off x="7147560" y="2571750"/>
              <a:ext cx="320040" cy="198120"/>
            </a:xfrm>
            <a:custGeom>
              <a:avLst/>
              <a:gdLst>
                <a:gd name="connsiteX0" fmla="*/ 0 w 320040"/>
                <a:gd name="connsiteY0" fmla="*/ 198120 h 198120"/>
                <a:gd name="connsiteX1" fmla="*/ 76200 w 320040"/>
                <a:gd name="connsiteY1" fmla="*/ 152400 h 198120"/>
                <a:gd name="connsiteX2" fmla="*/ 106680 w 320040"/>
                <a:gd name="connsiteY2" fmla="*/ 106680 h 198120"/>
                <a:gd name="connsiteX3" fmla="*/ 152400 w 320040"/>
                <a:gd name="connsiteY3" fmla="*/ 91440 h 198120"/>
                <a:gd name="connsiteX4" fmla="*/ 213360 w 320040"/>
                <a:gd name="connsiteY4" fmla="*/ 60960 h 198120"/>
                <a:gd name="connsiteX5" fmla="*/ 259080 w 320040"/>
                <a:gd name="connsiteY5" fmla="*/ 45720 h 198120"/>
                <a:gd name="connsiteX6" fmla="*/ 320040 w 320040"/>
                <a:gd name="connsiteY6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" h="198120">
                  <a:moveTo>
                    <a:pt x="0" y="198120"/>
                  </a:moveTo>
                  <a:cubicBezTo>
                    <a:pt x="25400" y="182880"/>
                    <a:pt x="53710" y="171677"/>
                    <a:pt x="76200" y="152400"/>
                  </a:cubicBezTo>
                  <a:cubicBezTo>
                    <a:pt x="90107" y="140480"/>
                    <a:pt x="92377" y="118122"/>
                    <a:pt x="106680" y="106680"/>
                  </a:cubicBezTo>
                  <a:cubicBezTo>
                    <a:pt x="119224" y="96645"/>
                    <a:pt x="137635" y="97768"/>
                    <a:pt x="152400" y="91440"/>
                  </a:cubicBezTo>
                  <a:cubicBezTo>
                    <a:pt x="173282" y="82491"/>
                    <a:pt x="192478" y="69909"/>
                    <a:pt x="213360" y="60960"/>
                  </a:cubicBezTo>
                  <a:cubicBezTo>
                    <a:pt x="228125" y="54632"/>
                    <a:pt x="244712" y="52904"/>
                    <a:pt x="259080" y="45720"/>
                  </a:cubicBezTo>
                  <a:cubicBezTo>
                    <a:pt x="293545" y="28487"/>
                    <a:pt x="298608" y="21432"/>
                    <a:pt x="320040" y="0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21FC3EF-E5C7-405B-AFFB-0DC411270369}"/>
                </a:ext>
              </a:extLst>
            </p:cNvPr>
            <p:cNvSpPr/>
            <p:nvPr/>
          </p:nvSpPr>
          <p:spPr>
            <a:xfrm>
              <a:off x="7680960" y="3028950"/>
              <a:ext cx="3261360" cy="975360"/>
            </a:xfrm>
            <a:custGeom>
              <a:avLst/>
              <a:gdLst>
                <a:gd name="connsiteX0" fmla="*/ 0 w 3261360"/>
                <a:gd name="connsiteY0" fmla="*/ 960120 h 975360"/>
                <a:gd name="connsiteX1" fmla="*/ 91440 w 3261360"/>
                <a:gd name="connsiteY1" fmla="*/ 944880 h 975360"/>
                <a:gd name="connsiteX2" fmla="*/ 289560 w 3261360"/>
                <a:gd name="connsiteY2" fmla="*/ 960120 h 975360"/>
                <a:gd name="connsiteX3" fmla="*/ 518160 w 3261360"/>
                <a:gd name="connsiteY3" fmla="*/ 975360 h 975360"/>
                <a:gd name="connsiteX4" fmla="*/ 1463040 w 3261360"/>
                <a:gd name="connsiteY4" fmla="*/ 960120 h 975360"/>
                <a:gd name="connsiteX5" fmla="*/ 1630680 w 3261360"/>
                <a:gd name="connsiteY5" fmla="*/ 944880 h 975360"/>
                <a:gd name="connsiteX6" fmla="*/ 1722120 w 3261360"/>
                <a:gd name="connsiteY6" fmla="*/ 914400 h 975360"/>
                <a:gd name="connsiteX7" fmla="*/ 1844040 w 3261360"/>
                <a:gd name="connsiteY7" fmla="*/ 868680 h 975360"/>
                <a:gd name="connsiteX8" fmla="*/ 1950720 w 3261360"/>
                <a:gd name="connsiteY8" fmla="*/ 838200 h 975360"/>
                <a:gd name="connsiteX9" fmla="*/ 1996440 w 3261360"/>
                <a:gd name="connsiteY9" fmla="*/ 822960 h 975360"/>
                <a:gd name="connsiteX10" fmla="*/ 2118360 w 3261360"/>
                <a:gd name="connsiteY10" fmla="*/ 792480 h 975360"/>
                <a:gd name="connsiteX11" fmla="*/ 2255520 w 3261360"/>
                <a:gd name="connsiteY11" fmla="*/ 746760 h 975360"/>
                <a:gd name="connsiteX12" fmla="*/ 2301240 w 3261360"/>
                <a:gd name="connsiteY12" fmla="*/ 716280 h 975360"/>
                <a:gd name="connsiteX13" fmla="*/ 2346960 w 3261360"/>
                <a:gd name="connsiteY13" fmla="*/ 701040 h 975360"/>
                <a:gd name="connsiteX14" fmla="*/ 2453640 w 3261360"/>
                <a:gd name="connsiteY14" fmla="*/ 640080 h 975360"/>
                <a:gd name="connsiteX15" fmla="*/ 2514600 w 3261360"/>
                <a:gd name="connsiteY15" fmla="*/ 594360 h 975360"/>
                <a:gd name="connsiteX16" fmla="*/ 2651760 w 3261360"/>
                <a:gd name="connsiteY16" fmla="*/ 563880 h 975360"/>
                <a:gd name="connsiteX17" fmla="*/ 2743200 w 3261360"/>
                <a:gd name="connsiteY17" fmla="*/ 502920 h 975360"/>
                <a:gd name="connsiteX18" fmla="*/ 2788920 w 3261360"/>
                <a:gd name="connsiteY18" fmla="*/ 457200 h 975360"/>
                <a:gd name="connsiteX19" fmla="*/ 2834640 w 3261360"/>
                <a:gd name="connsiteY19" fmla="*/ 441960 h 975360"/>
                <a:gd name="connsiteX20" fmla="*/ 2926080 w 3261360"/>
                <a:gd name="connsiteY20" fmla="*/ 381000 h 975360"/>
                <a:gd name="connsiteX21" fmla="*/ 2926080 w 3261360"/>
                <a:gd name="connsiteY21" fmla="*/ 381000 h 975360"/>
                <a:gd name="connsiteX22" fmla="*/ 3017520 w 3261360"/>
                <a:gd name="connsiteY22" fmla="*/ 304800 h 975360"/>
                <a:gd name="connsiteX23" fmla="*/ 3093720 w 3261360"/>
                <a:gd name="connsiteY23" fmla="*/ 213360 h 975360"/>
                <a:gd name="connsiteX24" fmla="*/ 3169920 w 3261360"/>
                <a:gd name="connsiteY24" fmla="*/ 137160 h 975360"/>
                <a:gd name="connsiteX25" fmla="*/ 3200400 w 3261360"/>
                <a:gd name="connsiteY25" fmla="*/ 91440 h 975360"/>
                <a:gd name="connsiteX26" fmla="*/ 3215640 w 3261360"/>
                <a:gd name="connsiteY26" fmla="*/ 45720 h 975360"/>
                <a:gd name="connsiteX27" fmla="*/ 3261360 w 3261360"/>
                <a:gd name="connsiteY27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61360" h="975360">
                  <a:moveTo>
                    <a:pt x="0" y="960120"/>
                  </a:moveTo>
                  <a:cubicBezTo>
                    <a:pt x="30480" y="955040"/>
                    <a:pt x="60540" y="944880"/>
                    <a:pt x="91440" y="944880"/>
                  </a:cubicBezTo>
                  <a:cubicBezTo>
                    <a:pt x="157675" y="944880"/>
                    <a:pt x="223493" y="955401"/>
                    <a:pt x="289560" y="960120"/>
                  </a:cubicBezTo>
                  <a:lnTo>
                    <a:pt x="518160" y="975360"/>
                  </a:lnTo>
                  <a:lnTo>
                    <a:pt x="1463040" y="960120"/>
                  </a:lnTo>
                  <a:cubicBezTo>
                    <a:pt x="1519129" y="958583"/>
                    <a:pt x="1575423" y="954631"/>
                    <a:pt x="1630680" y="944880"/>
                  </a:cubicBezTo>
                  <a:cubicBezTo>
                    <a:pt x="1662320" y="939296"/>
                    <a:pt x="1690951" y="922192"/>
                    <a:pt x="1722120" y="914400"/>
                  </a:cubicBezTo>
                  <a:cubicBezTo>
                    <a:pt x="1834510" y="886303"/>
                    <a:pt x="1732468" y="916496"/>
                    <a:pt x="1844040" y="868680"/>
                  </a:cubicBezTo>
                  <a:cubicBezTo>
                    <a:pt x="1880580" y="853020"/>
                    <a:pt x="1912052" y="849248"/>
                    <a:pt x="1950720" y="838200"/>
                  </a:cubicBezTo>
                  <a:cubicBezTo>
                    <a:pt x="1966166" y="833787"/>
                    <a:pt x="1980942" y="827187"/>
                    <a:pt x="1996440" y="822960"/>
                  </a:cubicBezTo>
                  <a:cubicBezTo>
                    <a:pt x="2036855" y="811938"/>
                    <a:pt x="2080892" y="811214"/>
                    <a:pt x="2118360" y="792480"/>
                  </a:cubicBezTo>
                  <a:cubicBezTo>
                    <a:pt x="2202488" y="750416"/>
                    <a:pt x="2157043" y="766455"/>
                    <a:pt x="2255520" y="746760"/>
                  </a:cubicBezTo>
                  <a:cubicBezTo>
                    <a:pt x="2270760" y="736600"/>
                    <a:pt x="2284857" y="724471"/>
                    <a:pt x="2301240" y="716280"/>
                  </a:cubicBezTo>
                  <a:cubicBezTo>
                    <a:pt x="2315608" y="709096"/>
                    <a:pt x="2333012" y="709010"/>
                    <a:pt x="2346960" y="701040"/>
                  </a:cubicBezTo>
                  <a:cubicBezTo>
                    <a:pt x="2476130" y="627229"/>
                    <a:pt x="2348812" y="675023"/>
                    <a:pt x="2453640" y="640080"/>
                  </a:cubicBezTo>
                  <a:cubicBezTo>
                    <a:pt x="2473960" y="624840"/>
                    <a:pt x="2491882" y="605719"/>
                    <a:pt x="2514600" y="594360"/>
                  </a:cubicBezTo>
                  <a:cubicBezTo>
                    <a:pt x="2528948" y="587186"/>
                    <a:pt x="2643743" y="565483"/>
                    <a:pt x="2651760" y="563880"/>
                  </a:cubicBezTo>
                  <a:cubicBezTo>
                    <a:pt x="2682240" y="543560"/>
                    <a:pt x="2717297" y="528823"/>
                    <a:pt x="2743200" y="502920"/>
                  </a:cubicBezTo>
                  <a:cubicBezTo>
                    <a:pt x="2758440" y="487680"/>
                    <a:pt x="2770987" y="469155"/>
                    <a:pt x="2788920" y="457200"/>
                  </a:cubicBezTo>
                  <a:cubicBezTo>
                    <a:pt x="2802286" y="448289"/>
                    <a:pt x="2820597" y="449762"/>
                    <a:pt x="2834640" y="441960"/>
                  </a:cubicBezTo>
                  <a:cubicBezTo>
                    <a:pt x="2866662" y="424170"/>
                    <a:pt x="2895600" y="401320"/>
                    <a:pt x="2926080" y="381000"/>
                  </a:cubicBezTo>
                  <a:lnTo>
                    <a:pt x="2926080" y="381000"/>
                  </a:lnTo>
                  <a:cubicBezTo>
                    <a:pt x="2984752" y="322328"/>
                    <a:pt x="2953867" y="347235"/>
                    <a:pt x="3017520" y="304800"/>
                  </a:cubicBezTo>
                  <a:cubicBezTo>
                    <a:pt x="3093196" y="191286"/>
                    <a:pt x="2995934" y="330703"/>
                    <a:pt x="3093720" y="213360"/>
                  </a:cubicBezTo>
                  <a:cubicBezTo>
                    <a:pt x="3157220" y="137160"/>
                    <a:pt x="3086100" y="193040"/>
                    <a:pt x="3169920" y="137160"/>
                  </a:cubicBezTo>
                  <a:cubicBezTo>
                    <a:pt x="3180080" y="121920"/>
                    <a:pt x="3192209" y="107823"/>
                    <a:pt x="3200400" y="91440"/>
                  </a:cubicBezTo>
                  <a:cubicBezTo>
                    <a:pt x="3207584" y="77072"/>
                    <a:pt x="3206729" y="59086"/>
                    <a:pt x="3215640" y="45720"/>
                  </a:cubicBezTo>
                  <a:cubicBezTo>
                    <a:pt x="3227595" y="27787"/>
                    <a:pt x="3261360" y="0"/>
                    <a:pt x="3261360" y="0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72887BD-5D4B-439C-BB60-899C6E4E3126}"/>
                </a:ext>
              </a:extLst>
            </p:cNvPr>
            <p:cNvSpPr/>
            <p:nvPr/>
          </p:nvSpPr>
          <p:spPr>
            <a:xfrm>
              <a:off x="2392680" y="1991039"/>
              <a:ext cx="2316480" cy="733111"/>
            </a:xfrm>
            <a:custGeom>
              <a:avLst/>
              <a:gdLst>
                <a:gd name="connsiteX0" fmla="*/ 2316480 w 2316480"/>
                <a:gd name="connsiteY0" fmla="*/ 733111 h 733111"/>
                <a:gd name="connsiteX1" fmla="*/ 2240280 w 2316480"/>
                <a:gd name="connsiteY1" fmla="*/ 672151 h 733111"/>
                <a:gd name="connsiteX2" fmla="*/ 2194560 w 2316480"/>
                <a:gd name="connsiteY2" fmla="*/ 626431 h 733111"/>
                <a:gd name="connsiteX3" fmla="*/ 2148840 w 2316480"/>
                <a:gd name="connsiteY3" fmla="*/ 595951 h 733111"/>
                <a:gd name="connsiteX4" fmla="*/ 2011680 w 2316480"/>
                <a:gd name="connsiteY4" fmla="*/ 489271 h 733111"/>
                <a:gd name="connsiteX5" fmla="*/ 1965960 w 2316480"/>
                <a:gd name="connsiteY5" fmla="*/ 458791 h 733111"/>
                <a:gd name="connsiteX6" fmla="*/ 1874520 w 2316480"/>
                <a:gd name="connsiteY6" fmla="*/ 428311 h 733111"/>
                <a:gd name="connsiteX7" fmla="*/ 1798320 w 2316480"/>
                <a:gd name="connsiteY7" fmla="*/ 397831 h 733111"/>
                <a:gd name="connsiteX8" fmla="*/ 1737360 w 2316480"/>
                <a:gd name="connsiteY8" fmla="*/ 382591 h 733111"/>
                <a:gd name="connsiteX9" fmla="*/ 1630680 w 2316480"/>
                <a:gd name="connsiteY9" fmla="*/ 306391 h 733111"/>
                <a:gd name="connsiteX10" fmla="*/ 1554480 w 2316480"/>
                <a:gd name="connsiteY10" fmla="*/ 291151 h 733111"/>
                <a:gd name="connsiteX11" fmla="*/ 1386840 w 2316480"/>
                <a:gd name="connsiteY11" fmla="*/ 245431 h 733111"/>
                <a:gd name="connsiteX12" fmla="*/ 1234440 w 2316480"/>
                <a:gd name="connsiteY12" fmla="*/ 230191 h 733111"/>
                <a:gd name="connsiteX13" fmla="*/ 1066800 w 2316480"/>
                <a:gd name="connsiteY13" fmla="*/ 199711 h 733111"/>
                <a:gd name="connsiteX14" fmla="*/ 1021080 w 2316480"/>
                <a:gd name="connsiteY14" fmla="*/ 184471 h 733111"/>
                <a:gd name="connsiteX15" fmla="*/ 944880 w 2316480"/>
                <a:gd name="connsiteY15" fmla="*/ 169231 h 733111"/>
                <a:gd name="connsiteX16" fmla="*/ 762000 w 2316480"/>
                <a:gd name="connsiteY16" fmla="*/ 123511 h 733111"/>
                <a:gd name="connsiteX17" fmla="*/ 701040 w 2316480"/>
                <a:gd name="connsiteY17" fmla="*/ 108271 h 733111"/>
                <a:gd name="connsiteX18" fmla="*/ 548640 w 2316480"/>
                <a:gd name="connsiteY18" fmla="*/ 77791 h 733111"/>
                <a:gd name="connsiteX19" fmla="*/ 502920 w 2316480"/>
                <a:gd name="connsiteY19" fmla="*/ 62551 h 733111"/>
                <a:gd name="connsiteX20" fmla="*/ 365760 w 2316480"/>
                <a:gd name="connsiteY20" fmla="*/ 47311 h 733111"/>
                <a:gd name="connsiteX21" fmla="*/ 259080 w 2316480"/>
                <a:gd name="connsiteY21" fmla="*/ 16831 h 733111"/>
                <a:gd name="connsiteX22" fmla="*/ 182880 w 2316480"/>
                <a:gd name="connsiteY22" fmla="*/ 1591 h 733111"/>
                <a:gd name="connsiteX23" fmla="*/ 0 w 2316480"/>
                <a:gd name="connsiteY23" fmla="*/ 1591 h 7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16480" h="733111">
                  <a:moveTo>
                    <a:pt x="2316480" y="733111"/>
                  </a:moveTo>
                  <a:cubicBezTo>
                    <a:pt x="2291080" y="712791"/>
                    <a:pt x="2264760" y="693571"/>
                    <a:pt x="2240280" y="672151"/>
                  </a:cubicBezTo>
                  <a:cubicBezTo>
                    <a:pt x="2224060" y="657959"/>
                    <a:pt x="2211117" y="640229"/>
                    <a:pt x="2194560" y="626431"/>
                  </a:cubicBezTo>
                  <a:cubicBezTo>
                    <a:pt x="2180489" y="614705"/>
                    <a:pt x="2162911" y="607677"/>
                    <a:pt x="2148840" y="595951"/>
                  </a:cubicBezTo>
                  <a:cubicBezTo>
                    <a:pt x="2005594" y="476579"/>
                    <a:pt x="2242789" y="643343"/>
                    <a:pt x="2011680" y="489271"/>
                  </a:cubicBezTo>
                  <a:cubicBezTo>
                    <a:pt x="1996440" y="479111"/>
                    <a:pt x="1983336" y="464583"/>
                    <a:pt x="1965960" y="458791"/>
                  </a:cubicBezTo>
                  <a:cubicBezTo>
                    <a:pt x="1935480" y="448631"/>
                    <a:pt x="1904351" y="440243"/>
                    <a:pt x="1874520" y="428311"/>
                  </a:cubicBezTo>
                  <a:cubicBezTo>
                    <a:pt x="1849120" y="418151"/>
                    <a:pt x="1824273" y="406482"/>
                    <a:pt x="1798320" y="397831"/>
                  </a:cubicBezTo>
                  <a:cubicBezTo>
                    <a:pt x="1778449" y="391207"/>
                    <a:pt x="1757680" y="387671"/>
                    <a:pt x="1737360" y="382591"/>
                  </a:cubicBezTo>
                  <a:cubicBezTo>
                    <a:pt x="1733855" y="379962"/>
                    <a:pt x="1645536" y="311962"/>
                    <a:pt x="1630680" y="306391"/>
                  </a:cubicBezTo>
                  <a:cubicBezTo>
                    <a:pt x="1606426" y="297296"/>
                    <a:pt x="1579610" y="297433"/>
                    <a:pt x="1554480" y="291151"/>
                  </a:cubicBezTo>
                  <a:cubicBezTo>
                    <a:pt x="1474271" y="271099"/>
                    <a:pt x="1510648" y="257812"/>
                    <a:pt x="1386840" y="245431"/>
                  </a:cubicBezTo>
                  <a:lnTo>
                    <a:pt x="1234440" y="230191"/>
                  </a:lnTo>
                  <a:cubicBezTo>
                    <a:pt x="1129588" y="195240"/>
                    <a:pt x="1256358" y="234176"/>
                    <a:pt x="1066800" y="199711"/>
                  </a:cubicBezTo>
                  <a:cubicBezTo>
                    <a:pt x="1050995" y="196837"/>
                    <a:pt x="1036665" y="188367"/>
                    <a:pt x="1021080" y="184471"/>
                  </a:cubicBezTo>
                  <a:cubicBezTo>
                    <a:pt x="995950" y="178189"/>
                    <a:pt x="970280" y="174311"/>
                    <a:pt x="944880" y="169231"/>
                  </a:cubicBezTo>
                  <a:cubicBezTo>
                    <a:pt x="837271" y="115426"/>
                    <a:pt x="924521" y="150598"/>
                    <a:pt x="762000" y="123511"/>
                  </a:cubicBezTo>
                  <a:cubicBezTo>
                    <a:pt x="741340" y="120068"/>
                    <a:pt x="721579" y="112379"/>
                    <a:pt x="701040" y="108271"/>
                  </a:cubicBezTo>
                  <a:cubicBezTo>
                    <a:pt x="601245" y="88312"/>
                    <a:pt x="631237" y="101390"/>
                    <a:pt x="548640" y="77791"/>
                  </a:cubicBezTo>
                  <a:cubicBezTo>
                    <a:pt x="533194" y="73378"/>
                    <a:pt x="518766" y="65192"/>
                    <a:pt x="502920" y="62551"/>
                  </a:cubicBezTo>
                  <a:cubicBezTo>
                    <a:pt x="457545" y="54988"/>
                    <a:pt x="411480" y="52391"/>
                    <a:pt x="365760" y="47311"/>
                  </a:cubicBezTo>
                  <a:cubicBezTo>
                    <a:pt x="314846" y="30340"/>
                    <a:pt x="316489" y="29588"/>
                    <a:pt x="259080" y="16831"/>
                  </a:cubicBezTo>
                  <a:cubicBezTo>
                    <a:pt x="233794" y="11212"/>
                    <a:pt x="208738" y="3112"/>
                    <a:pt x="182880" y="1591"/>
                  </a:cubicBezTo>
                  <a:cubicBezTo>
                    <a:pt x="122025" y="-1989"/>
                    <a:pt x="60960" y="1591"/>
                    <a:pt x="0" y="1591"/>
                  </a:cubicBezTo>
                </a:path>
              </a:pathLst>
            </a:custGeom>
            <a:noFill/>
            <a:ln w="149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A6C329-D426-4F8F-A60B-B0CFEDC4470B}"/>
              </a:ext>
            </a:extLst>
          </p:cNvPr>
          <p:cNvSpPr txBox="1"/>
          <p:nvPr/>
        </p:nvSpPr>
        <p:spPr>
          <a:xfrm>
            <a:off x="2603725" y="326390"/>
            <a:ext cx="55787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Evaluación interna: camino para llegar</a:t>
            </a:r>
          </a:p>
        </p:txBody>
      </p:sp>
    </p:spTree>
    <p:extLst>
      <p:ext uri="{BB962C8B-B14F-4D97-AF65-F5344CB8AC3E}">
        <p14:creationId xmlns:p14="http://schemas.microsoft.com/office/powerpoint/2010/main" val="1619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104900" y="1352551"/>
            <a:ext cx="10248899" cy="14719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b="1" dirty="0"/>
              <a:t>Propósito: </a:t>
            </a:r>
            <a:r>
              <a:rPr lang="es-MX" dirty="0"/>
              <a:t>fortalecer la autonomía de gestión escolar a través del desarrollo de capacidades para integrar y utilizar los resultados de evaluaciones y la información disponible en la escuela.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85875" y="365125"/>
            <a:ext cx="9892974" cy="703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u="sng" dirty="0"/>
              <a:t>En qué consiste la propuesta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352757" y="3015678"/>
            <a:ext cx="4490512" cy="91940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de evaluaciones externas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688337" y="3015678"/>
            <a:ext cx="4490512" cy="91940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de autoevaluación de la escuela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30617" y="4720698"/>
            <a:ext cx="5274521" cy="510778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Elaboración de la Ruta de Mejora Escolar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35043" y="5659965"/>
            <a:ext cx="6665671" cy="510778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Seguimiento en sesiones de Consejo Técnico Escolar</a:t>
            </a:r>
          </a:p>
        </p:txBody>
      </p:sp>
      <p:cxnSp>
        <p:nvCxnSpPr>
          <p:cNvPr id="9" name="Conector recto de flecha 8"/>
          <p:cNvCxnSpPr>
            <a:stCxn id="4" idx="2"/>
            <a:endCxn id="6" idx="0"/>
          </p:cNvCxnSpPr>
          <p:nvPr/>
        </p:nvCxnSpPr>
        <p:spPr>
          <a:xfrm>
            <a:off x="3598013" y="3935079"/>
            <a:ext cx="2469865" cy="785619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5" idx="2"/>
            <a:endCxn id="6" idx="0"/>
          </p:cNvCxnSpPr>
          <p:nvPr/>
        </p:nvCxnSpPr>
        <p:spPr>
          <a:xfrm flipH="1">
            <a:off x="6067878" y="3935079"/>
            <a:ext cx="2865715" cy="785619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6" idx="2"/>
            <a:endCxn id="7" idx="0"/>
          </p:cNvCxnSpPr>
          <p:nvPr/>
        </p:nvCxnSpPr>
        <p:spPr>
          <a:xfrm>
            <a:off x="6067878" y="5231476"/>
            <a:ext cx="1" cy="428489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24CD32-2DD2-4804-AB65-C7D282D4F5E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/>
              <a:t>Crecer vs. Resolver problemas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FA6C6F19-B4EB-4B27-9898-AD5A81CA8965}"/>
              </a:ext>
            </a:extLst>
          </p:cNvPr>
          <p:cNvGrpSpPr/>
          <p:nvPr/>
        </p:nvGrpSpPr>
        <p:grpSpPr>
          <a:xfrm>
            <a:off x="6893231" y="2411638"/>
            <a:ext cx="4161155" cy="2381874"/>
            <a:chOff x="2717800" y="2228850"/>
            <a:chExt cx="5398319" cy="36576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2EC5267-1A98-4D2B-8435-AA5F7D886CFD}"/>
                </a:ext>
              </a:extLst>
            </p:cNvPr>
            <p:cNvSpPr/>
            <p:nvPr/>
          </p:nvSpPr>
          <p:spPr>
            <a:xfrm>
              <a:off x="3090338" y="2679700"/>
              <a:ext cx="4491561" cy="2755900"/>
            </a:xfrm>
            <a:custGeom>
              <a:avLst/>
              <a:gdLst>
                <a:gd name="connsiteX0" fmla="*/ 0 w 2794000"/>
                <a:gd name="connsiteY0" fmla="*/ 1879600 h 1879600"/>
                <a:gd name="connsiteX1" fmla="*/ 584200 w 2794000"/>
                <a:gd name="connsiteY1" fmla="*/ 1866900 h 1879600"/>
                <a:gd name="connsiteX2" fmla="*/ 635000 w 2794000"/>
                <a:gd name="connsiteY2" fmla="*/ 1828800 h 1879600"/>
                <a:gd name="connsiteX3" fmla="*/ 711200 w 2794000"/>
                <a:gd name="connsiteY3" fmla="*/ 1765300 h 1879600"/>
                <a:gd name="connsiteX4" fmla="*/ 749300 w 2794000"/>
                <a:gd name="connsiteY4" fmla="*/ 1663700 h 1879600"/>
                <a:gd name="connsiteX5" fmla="*/ 774700 w 2794000"/>
                <a:gd name="connsiteY5" fmla="*/ 1612900 h 1879600"/>
                <a:gd name="connsiteX6" fmla="*/ 812800 w 2794000"/>
                <a:gd name="connsiteY6" fmla="*/ 1600200 h 1879600"/>
                <a:gd name="connsiteX7" fmla="*/ 850900 w 2794000"/>
                <a:gd name="connsiteY7" fmla="*/ 1574800 h 1879600"/>
                <a:gd name="connsiteX8" fmla="*/ 927100 w 2794000"/>
                <a:gd name="connsiteY8" fmla="*/ 1625600 h 1879600"/>
                <a:gd name="connsiteX9" fmla="*/ 990600 w 2794000"/>
                <a:gd name="connsiteY9" fmla="*/ 1600200 h 1879600"/>
                <a:gd name="connsiteX10" fmla="*/ 1041400 w 2794000"/>
                <a:gd name="connsiteY10" fmla="*/ 1485900 h 1879600"/>
                <a:gd name="connsiteX11" fmla="*/ 1092200 w 2794000"/>
                <a:gd name="connsiteY11" fmla="*/ 1397000 h 1879600"/>
                <a:gd name="connsiteX12" fmla="*/ 1143000 w 2794000"/>
                <a:gd name="connsiteY12" fmla="*/ 1079500 h 1879600"/>
                <a:gd name="connsiteX13" fmla="*/ 1206500 w 2794000"/>
                <a:gd name="connsiteY13" fmla="*/ 1092200 h 1879600"/>
                <a:gd name="connsiteX14" fmla="*/ 1231900 w 2794000"/>
                <a:gd name="connsiteY14" fmla="*/ 1130300 h 1879600"/>
                <a:gd name="connsiteX15" fmla="*/ 1384300 w 2794000"/>
                <a:gd name="connsiteY15" fmla="*/ 1143000 h 1879600"/>
                <a:gd name="connsiteX16" fmla="*/ 1473200 w 2794000"/>
                <a:gd name="connsiteY16" fmla="*/ 1054100 h 1879600"/>
                <a:gd name="connsiteX17" fmla="*/ 1511300 w 2794000"/>
                <a:gd name="connsiteY17" fmla="*/ 939800 h 1879600"/>
                <a:gd name="connsiteX18" fmla="*/ 1536700 w 2794000"/>
                <a:gd name="connsiteY18" fmla="*/ 863600 h 1879600"/>
                <a:gd name="connsiteX19" fmla="*/ 1587500 w 2794000"/>
                <a:gd name="connsiteY19" fmla="*/ 838200 h 1879600"/>
                <a:gd name="connsiteX20" fmla="*/ 1663700 w 2794000"/>
                <a:gd name="connsiteY20" fmla="*/ 787400 h 1879600"/>
                <a:gd name="connsiteX21" fmla="*/ 1701800 w 2794000"/>
                <a:gd name="connsiteY21" fmla="*/ 812800 h 1879600"/>
                <a:gd name="connsiteX22" fmla="*/ 1790700 w 2794000"/>
                <a:gd name="connsiteY22" fmla="*/ 901700 h 1879600"/>
                <a:gd name="connsiteX23" fmla="*/ 1917700 w 2794000"/>
                <a:gd name="connsiteY23" fmla="*/ 863600 h 1879600"/>
                <a:gd name="connsiteX24" fmla="*/ 1981200 w 2794000"/>
                <a:gd name="connsiteY24" fmla="*/ 787400 h 1879600"/>
                <a:gd name="connsiteX25" fmla="*/ 2006600 w 2794000"/>
                <a:gd name="connsiteY25" fmla="*/ 736600 h 1879600"/>
                <a:gd name="connsiteX26" fmla="*/ 2032000 w 2794000"/>
                <a:gd name="connsiteY26" fmla="*/ 698500 h 1879600"/>
                <a:gd name="connsiteX27" fmla="*/ 2070100 w 2794000"/>
                <a:gd name="connsiteY27" fmla="*/ 635000 h 1879600"/>
                <a:gd name="connsiteX28" fmla="*/ 2108200 w 2794000"/>
                <a:gd name="connsiteY28" fmla="*/ 558800 h 1879600"/>
                <a:gd name="connsiteX29" fmla="*/ 2120900 w 2794000"/>
                <a:gd name="connsiteY29" fmla="*/ 508000 h 1879600"/>
                <a:gd name="connsiteX30" fmla="*/ 2171700 w 2794000"/>
                <a:gd name="connsiteY30" fmla="*/ 444500 h 1879600"/>
                <a:gd name="connsiteX31" fmla="*/ 2222500 w 2794000"/>
                <a:gd name="connsiteY31" fmla="*/ 533400 h 1879600"/>
                <a:gd name="connsiteX32" fmla="*/ 2235200 w 2794000"/>
                <a:gd name="connsiteY32" fmla="*/ 571500 h 1879600"/>
                <a:gd name="connsiteX33" fmla="*/ 2273300 w 2794000"/>
                <a:gd name="connsiteY33" fmla="*/ 609600 h 1879600"/>
                <a:gd name="connsiteX34" fmla="*/ 2374900 w 2794000"/>
                <a:gd name="connsiteY34" fmla="*/ 571500 h 1879600"/>
                <a:gd name="connsiteX35" fmla="*/ 2387600 w 2794000"/>
                <a:gd name="connsiteY35" fmla="*/ 508000 h 1879600"/>
                <a:gd name="connsiteX36" fmla="*/ 2400300 w 2794000"/>
                <a:gd name="connsiteY36" fmla="*/ 469900 h 1879600"/>
                <a:gd name="connsiteX37" fmla="*/ 2413000 w 2794000"/>
                <a:gd name="connsiteY37" fmla="*/ 393700 h 1879600"/>
                <a:gd name="connsiteX38" fmla="*/ 2425700 w 2794000"/>
                <a:gd name="connsiteY38" fmla="*/ 355600 h 1879600"/>
                <a:gd name="connsiteX39" fmla="*/ 2463800 w 2794000"/>
                <a:gd name="connsiteY39" fmla="*/ 330200 h 1879600"/>
                <a:gd name="connsiteX40" fmla="*/ 2476500 w 2794000"/>
                <a:gd name="connsiteY40" fmla="*/ 279400 h 1879600"/>
                <a:gd name="connsiteX41" fmla="*/ 2527300 w 2794000"/>
                <a:gd name="connsiteY41" fmla="*/ 203200 h 1879600"/>
                <a:gd name="connsiteX42" fmla="*/ 2540000 w 2794000"/>
                <a:gd name="connsiteY42" fmla="*/ 139700 h 1879600"/>
                <a:gd name="connsiteX43" fmla="*/ 2603500 w 2794000"/>
                <a:gd name="connsiteY43" fmla="*/ 50800 h 1879600"/>
                <a:gd name="connsiteX44" fmla="*/ 2705100 w 2794000"/>
                <a:gd name="connsiteY44" fmla="*/ 38100 h 1879600"/>
                <a:gd name="connsiteX45" fmla="*/ 2794000 w 2794000"/>
                <a:gd name="connsiteY45" fmla="*/ 0 h 18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94000" h="1879600">
                  <a:moveTo>
                    <a:pt x="0" y="1879600"/>
                  </a:moveTo>
                  <a:cubicBezTo>
                    <a:pt x="194733" y="1875367"/>
                    <a:pt x="390041" y="1882433"/>
                    <a:pt x="584200" y="1866900"/>
                  </a:cubicBezTo>
                  <a:cubicBezTo>
                    <a:pt x="605299" y="1865212"/>
                    <a:pt x="617776" y="1841103"/>
                    <a:pt x="635000" y="1828800"/>
                  </a:cubicBezTo>
                  <a:cubicBezTo>
                    <a:pt x="696885" y="1784597"/>
                    <a:pt x="651904" y="1824596"/>
                    <a:pt x="711200" y="1765300"/>
                  </a:cubicBezTo>
                  <a:cubicBezTo>
                    <a:pt x="725164" y="1723408"/>
                    <a:pt x="729052" y="1709258"/>
                    <a:pt x="749300" y="1663700"/>
                  </a:cubicBezTo>
                  <a:cubicBezTo>
                    <a:pt x="756989" y="1646400"/>
                    <a:pt x="761313" y="1626287"/>
                    <a:pt x="774700" y="1612900"/>
                  </a:cubicBezTo>
                  <a:cubicBezTo>
                    <a:pt x="784166" y="1603434"/>
                    <a:pt x="800826" y="1606187"/>
                    <a:pt x="812800" y="1600200"/>
                  </a:cubicBezTo>
                  <a:cubicBezTo>
                    <a:pt x="826452" y="1593374"/>
                    <a:pt x="838200" y="1583267"/>
                    <a:pt x="850900" y="1574800"/>
                  </a:cubicBezTo>
                  <a:cubicBezTo>
                    <a:pt x="876300" y="1591733"/>
                    <a:pt x="897065" y="1620139"/>
                    <a:pt x="927100" y="1625600"/>
                  </a:cubicBezTo>
                  <a:cubicBezTo>
                    <a:pt x="949529" y="1629678"/>
                    <a:pt x="972049" y="1613451"/>
                    <a:pt x="990600" y="1600200"/>
                  </a:cubicBezTo>
                  <a:cubicBezTo>
                    <a:pt x="1019656" y="1579446"/>
                    <a:pt x="1030812" y="1507077"/>
                    <a:pt x="1041400" y="1485900"/>
                  </a:cubicBezTo>
                  <a:cubicBezTo>
                    <a:pt x="1073626" y="1421448"/>
                    <a:pt x="1056298" y="1450852"/>
                    <a:pt x="1092200" y="1397000"/>
                  </a:cubicBezTo>
                  <a:cubicBezTo>
                    <a:pt x="1097520" y="1333165"/>
                    <a:pt x="1106812" y="1133783"/>
                    <a:pt x="1143000" y="1079500"/>
                  </a:cubicBezTo>
                  <a:cubicBezTo>
                    <a:pt x="1154974" y="1061539"/>
                    <a:pt x="1185333" y="1087967"/>
                    <a:pt x="1206500" y="1092200"/>
                  </a:cubicBezTo>
                  <a:cubicBezTo>
                    <a:pt x="1214967" y="1104900"/>
                    <a:pt x="1219480" y="1121428"/>
                    <a:pt x="1231900" y="1130300"/>
                  </a:cubicBezTo>
                  <a:cubicBezTo>
                    <a:pt x="1289719" y="1171599"/>
                    <a:pt x="1316786" y="1152645"/>
                    <a:pt x="1384300" y="1143000"/>
                  </a:cubicBezTo>
                  <a:cubicBezTo>
                    <a:pt x="1413933" y="1113367"/>
                    <a:pt x="1457636" y="1093010"/>
                    <a:pt x="1473200" y="1054100"/>
                  </a:cubicBezTo>
                  <a:cubicBezTo>
                    <a:pt x="1524130" y="926776"/>
                    <a:pt x="1478488" y="1049175"/>
                    <a:pt x="1511300" y="939800"/>
                  </a:cubicBezTo>
                  <a:cubicBezTo>
                    <a:pt x="1518993" y="914155"/>
                    <a:pt x="1512753" y="875574"/>
                    <a:pt x="1536700" y="863600"/>
                  </a:cubicBezTo>
                  <a:cubicBezTo>
                    <a:pt x="1553633" y="855133"/>
                    <a:pt x="1572094" y="849204"/>
                    <a:pt x="1587500" y="838200"/>
                  </a:cubicBezTo>
                  <a:cubicBezTo>
                    <a:pt x="1670741" y="778742"/>
                    <a:pt x="1581971" y="814643"/>
                    <a:pt x="1663700" y="787400"/>
                  </a:cubicBezTo>
                  <a:cubicBezTo>
                    <a:pt x="1676400" y="795867"/>
                    <a:pt x="1690455" y="802589"/>
                    <a:pt x="1701800" y="812800"/>
                  </a:cubicBezTo>
                  <a:cubicBezTo>
                    <a:pt x="1732950" y="840835"/>
                    <a:pt x="1790700" y="901700"/>
                    <a:pt x="1790700" y="901700"/>
                  </a:cubicBezTo>
                  <a:cubicBezTo>
                    <a:pt x="1846279" y="892437"/>
                    <a:pt x="1872759" y="895701"/>
                    <a:pt x="1917700" y="863600"/>
                  </a:cubicBezTo>
                  <a:cubicBezTo>
                    <a:pt x="1943061" y="845485"/>
                    <a:pt x="1965835" y="814288"/>
                    <a:pt x="1981200" y="787400"/>
                  </a:cubicBezTo>
                  <a:cubicBezTo>
                    <a:pt x="1990593" y="770962"/>
                    <a:pt x="1997207" y="753038"/>
                    <a:pt x="2006600" y="736600"/>
                  </a:cubicBezTo>
                  <a:cubicBezTo>
                    <a:pt x="2014173" y="723348"/>
                    <a:pt x="2023910" y="711443"/>
                    <a:pt x="2032000" y="698500"/>
                  </a:cubicBezTo>
                  <a:cubicBezTo>
                    <a:pt x="2045083" y="677568"/>
                    <a:pt x="2058280" y="656670"/>
                    <a:pt x="2070100" y="635000"/>
                  </a:cubicBezTo>
                  <a:cubicBezTo>
                    <a:pt x="2083698" y="610069"/>
                    <a:pt x="2097653" y="585167"/>
                    <a:pt x="2108200" y="558800"/>
                  </a:cubicBezTo>
                  <a:cubicBezTo>
                    <a:pt x="2114682" y="542594"/>
                    <a:pt x="2112423" y="523258"/>
                    <a:pt x="2120900" y="508000"/>
                  </a:cubicBezTo>
                  <a:cubicBezTo>
                    <a:pt x="2134064" y="484305"/>
                    <a:pt x="2154767" y="465667"/>
                    <a:pt x="2171700" y="444500"/>
                  </a:cubicBezTo>
                  <a:cubicBezTo>
                    <a:pt x="2197209" y="482764"/>
                    <a:pt x="2203164" y="488284"/>
                    <a:pt x="2222500" y="533400"/>
                  </a:cubicBezTo>
                  <a:cubicBezTo>
                    <a:pt x="2227773" y="545705"/>
                    <a:pt x="2227774" y="560361"/>
                    <a:pt x="2235200" y="571500"/>
                  </a:cubicBezTo>
                  <a:cubicBezTo>
                    <a:pt x="2245163" y="586444"/>
                    <a:pt x="2260600" y="596900"/>
                    <a:pt x="2273300" y="609600"/>
                  </a:cubicBezTo>
                  <a:cubicBezTo>
                    <a:pt x="2307167" y="596900"/>
                    <a:pt x="2347866" y="595530"/>
                    <a:pt x="2374900" y="571500"/>
                  </a:cubicBezTo>
                  <a:cubicBezTo>
                    <a:pt x="2391033" y="557159"/>
                    <a:pt x="2382365" y="528941"/>
                    <a:pt x="2387600" y="508000"/>
                  </a:cubicBezTo>
                  <a:cubicBezTo>
                    <a:pt x="2390847" y="495013"/>
                    <a:pt x="2397396" y="482968"/>
                    <a:pt x="2400300" y="469900"/>
                  </a:cubicBezTo>
                  <a:cubicBezTo>
                    <a:pt x="2405886" y="444763"/>
                    <a:pt x="2407414" y="418837"/>
                    <a:pt x="2413000" y="393700"/>
                  </a:cubicBezTo>
                  <a:cubicBezTo>
                    <a:pt x="2415904" y="380632"/>
                    <a:pt x="2417337" y="366053"/>
                    <a:pt x="2425700" y="355600"/>
                  </a:cubicBezTo>
                  <a:cubicBezTo>
                    <a:pt x="2435235" y="343681"/>
                    <a:pt x="2451100" y="338667"/>
                    <a:pt x="2463800" y="330200"/>
                  </a:cubicBezTo>
                  <a:cubicBezTo>
                    <a:pt x="2468033" y="313267"/>
                    <a:pt x="2468694" y="295012"/>
                    <a:pt x="2476500" y="279400"/>
                  </a:cubicBezTo>
                  <a:cubicBezTo>
                    <a:pt x="2490152" y="252096"/>
                    <a:pt x="2527300" y="203200"/>
                    <a:pt x="2527300" y="203200"/>
                  </a:cubicBezTo>
                  <a:cubicBezTo>
                    <a:pt x="2531533" y="182033"/>
                    <a:pt x="2534320" y="160525"/>
                    <a:pt x="2540000" y="139700"/>
                  </a:cubicBezTo>
                  <a:cubicBezTo>
                    <a:pt x="2558443" y="72077"/>
                    <a:pt x="2545595" y="61328"/>
                    <a:pt x="2603500" y="50800"/>
                  </a:cubicBezTo>
                  <a:cubicBezTo>
                    <a:pt x="2637080" y="44695"/>
                    <a:pt x="2671233" y="42333"/>
                    <a:pt x="2705100" y="38100"/>
                  </a:cubicBezTo>
                  <a:cubicBezTo>
                    <a:pt x="2786980" y="10807"/>
                    <a:pt x="2762368" y="31632"/>
                    <a:pt x="2794000" y="0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45FA75A-713C-4E1E-911E-F0BC9CD1CAC7}"/>
                </a:ext>
              </a:extLst>
            </p:cNvPr>
            <p:cNvCxnSpPr/>
            <p:nvPr/>
          </p:nvCxnSpPr>
          <p:spPr>
            <a:xfrm>
              <a:off x="2717800" y="5562600"/>
              <a:ext cx="5398319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6B44732-A044-4D29-BFE9-90212E4039DB}"/>
                </a:ext>
              </a:extLst>
            </p:cNvPr>
            <p:cNvCxnSpPr>
              <a:cxnSpLocks/>
            </p:cNvCxnSpPr>
            <p:nvPr/>
          </p:nvCxnSpPr>
          <p:spPr>
            <a:xfrm>
              <a:off x="3088750" y="2228850"/>
              <a:ext cx="1588" cy="365760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3B5E300-C80B-49FA-942B-205F56E208C4}"/>
              </a:ext>
            </a:extLst>
          </p:cNvPr>
          <p:cNvGrpSpPr/>
          <p:nvPr/>
        </p:nvGrpSpPr>
        <p:grpSpPr>
          <a:xfrm>
            <a:off x="1245025" y="2411638"/>
            <a:ext cx="4584275" cy="2259330"/>
            <a:chOff x="1687167" y="601359"/>
            <a:chExt cx="4372003" cy="2259330"/>
          </a:xfrm>
        </p:grpSpPr>
        <p:pic>
          <p:nvPicPr>
            <p:cNvPr id="9" name="Picture 8" descr="Related image">
              <a:extLst>
                <a:ext uri="{FF2B5EF4-FFF2-40B4-BE49-F238E27FC236}">
                  <a16:creationId xmlns:a16="http://schemas.microsoft.com/office/drawing/2014/main" xmlns="" id="{42D7D412-616A-49F7-8ADB-B0F09FCA52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49"/>
            <a:stretch/>
          </p:blipFill>
          <p:spPr bwMode="auto">
            <a:xfrm>
              <a:off x="1687167" y="704565"/>
              <a:ext cx="4372003" cy="21561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A1BF52E-6BF1-41D3-99FC-AB348ECCD92C}"/>
                </a:ext>
              </a:extLst>
            </p:cNvPr>
            <p:cNvCxnSpPr>
              <a:cxnSpLocks/>
            </p:cNvCxnSpPr>
            <p:nvPr/>
          </p:nvCxnSpPr>
          <p:spPr>
            <a:xfrm>
              <a:off x="1944370" y="2653699"/>
              <a:ext cx="41148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8B5A2B8-FC2F-4F45-813C-288581AFFFDC}"/>
                </a:ext>
              </a:extLst>
            </p:cNvPr>
            <p:cNvCxnSpPr>
              <a:cxnSpLocks/>
            </p:cNvCxnSpPr>
            <p:nvPr/>
          </p:nvCxnSpPr>
          <p:spPr>
            <a:xfrm>
              <a:off x="2193785" y="601359"/>
              <a:ext cx="1068" cy="225171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A483B5F4-29E3-42B5-94E5-D040EA7E6E8C}"/>
              </a:ext>
            </a:extLst>
          </p:cNvPr>
          <p:cNvGrpSpPr/>
          <p:nvPr/>
        </p:nvGrpSpPr>
        <p:grpSpPr>
          <a:xfrm>
            <a:off x="7791450" y="1362003"/>
            <a:ext cx="2323293" cy="2314647"/>
            <a:chOff x="6841989" y="4252333"/>
            <a:chExt cx="2001003" cy="2001003"/>
          </a:xfrm>
        </p:grpSpPr>
        <p:pic>
          <p:nvPicPr>
            <p:cNvPr id="13" name="Picture 4" descr="Image result for mexico map icon">
              <a:extLst>
                <a:ext uri="{FF2B5EF4-FFF2-40B4-BE49-F238E27FC236}">
                  <a16:creationId xmlns:a16="http://schemas.microsoft.com/office/drawing/2014/main" xmlns="" id="{C3850C9B-723C-4C4C-8F40-A3751FFF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989" y="4252333"/>
              <a:ext cx="2001003" cy="200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 descr="Image result for success icon">
              <a:extLst>
                <a:ext uri="{FF2B5EF4-FFF2-40B4-BE49-F238E27FC236}">
                  <a16:creationId xmlns:a16="http://schemas.microsoft.com/office/drawing/2014/main" xmlns="" id="{FF23A9BA-942C-4993-81AD-84220E3EA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795" y="4627893"/>
              <a:ext cx="1166457" cy="116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0C8EF4-92B3-45FA-B1F3-7C718181B116}"/>
              </a:ext>
            </a:extLst>
          </p:cNvPr>
          <p:cNvSpPr txBox="1"/>
          <p:nvPr/>
        </p:nvSpPr>
        <p:spPr>
          <a:xfrm>
            <a:off x="2717889" y="4964609"/>
            <a:ext cx="20213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Focos rojos</a:t>
            </a:r>
          </a:p>
          <a:p>
            <a:pPr algn="ctr"/>
            <a:r>
              <a:rPr lang="es-MX" dirty="0"/>
              <a:t>Atacar problemas</a:t>
            </a:r>
          </a:p>
          <a:p>
            <a:pPr algn="ctr"/>
            <a:r>
              <a:rPr lang="es-MX" b="1" u="sng" dirty="0"/>
              <a:t>REACTIVO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0E57B8-0CE4-4359-AD7A-8F8721AAECB9}"/>
              </a:ext>
            </a:extLst>
          </p:cNvPr>
          <p:cNvSpPr txBox="1"/>
          <p:nvPr/>
        </p:nvSpPr>
        <p:spPr>
          <a:xfrm>
            <a:off x="8192098" y="4853783"/>
            <a:ext cx="20213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Analizar causas</a:t>
            </a:r>
          </a:p>
          <a:p>
            <a:pPr algn="ctr"/>
            <a:r>
              <a:rPr lang="es-MX" dirty="0"/>
              <a:t>Fortalecer procesos</a:t>
            </a:r>
          </a:p>
          <a:p>
            <a:pPr algn="ctr"/>
            <a:r>
              <a:rPr lang="es-MX" b="1" u="sng" dirty="0"/>
              <a:t>PROACTIVO</a:t>
            </a:r>
          </a:p>
        </p:txBody>
      </p:sp>
    </p:spTree>
    <p:extLst>
      <p:ext uri="{BB962C8B-B14F-4D97-AF65-F5344CB8AC3E}">
        <p14:creationId xmlns:p14="http://schemas.microsoft.com/office/powerpoint/2010/main" val="15857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55D375C-2629-4E8D-85B6-2B08911D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Mirada institucional y de generación</a:t>
            </a:r>
          </a:p>
        </p:txBody>
      </p:sp>
      <p:pic>
        <p:nvPicPr>
          <p:cNvPr id="5" name="Picture 2" descr="Image result for tree drawing">
            <a:extLst>
              <a:ext uri="{FF2B5EF4-FFF2-40B4-BE49-F238E27FC236}">
                <a16:creationId xmlns:a16="http://schemas.microsoft.com/office/drawing/2014/main" xmlns="" id="{4D8B0A8E-E474-4E5B-853B-CAF9A4EF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31" y="1687513"/>
            <a:ext cx="3386137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Image result for forest drawing">
            <a:extLst>
              <a:ext uri="{FF2B5EF4-FFF2-40B4-BE49-F238E27FC236}">
                <a16:creationId xmlns:a16="http://schemas.microsoft.com/office/drawing/2014/main" xmlns="" id="{98E4BD22-43C3-400C-8120-EF6F28A6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1184275"/>
            <a:ext cx="79819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C22F8A2C-1583-4EBF-9BC6-AAD856C67EC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dirty="0"/>
              <a:t>Datos-Información-Conocimiento-Sabiduría</a:t>
            </a:r>
          </a:p>
        </p:txBody>
      </p:sp>
      <p:grpSp>
        <p:nvGrpSpPr>
          <p:cNvPr id="3" name="Grupo 45">
            <a:extLst>
              <a:ext uri="{FF2B5EF4-FFF2-40B4-BE49-F238E27FC236}">
                <a16:creationId xmlns:a16="http://schemas.microsoft.com/office/drawing/2014/main" xmlns="" id="{5254563E-4E59-4601-B498-F198D6C41204}"/>
              </a:ext>
            </a:extLst>
          </p:cNvPr>
          <p:cNvGrpSpPr/>
          <p:nvPr/>
        </p:nvGrpSpPr>
        <p:grpSpPr>
          <a:xfrm>
            <a:off x="2596233" y="1119204"/>
            <a:ext cx="7716167" cy="5286200"/>
            <a:chOff x="0" y="0"/>
            <a:chExt cx="5551170" cy="4153095"/>
          </a:xfrm>
        </p:grpSpPr>
        <p:pic>
          <p:nvPicPr>
            <p:cNvPr id="10" name="Imagen 43">
              <a:extLst>
                <a:ext uri="{FF2B5EF4-FFF2-40B4-BE49-F238E27FC236}">
                  <a16:creationId xmlns:a16="http://schemas.microsoft.com/office/drawing/2014/main" xmlns="" id="{038E9F68-F5EC-4FC5-9D7F-D8ADD68A9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51170" cy="2590800"/>
            </a:xfrm>
            <a:prstGeom prst="rect">
              <a:avLst/>
            </a:prstGeom>
          </p:spPr>
        </p:pic>
        <p:pic>
          <p:nvPicPr>
            <p:cNvPr id="11" name="Imagen 44">
              <a:extLst>
                <a:ext uri="{FF2B5EF4-FFF2-40B4-BE49-F238E27FC236}">
                  <a16:creationId xmlns:a16="http://schemas.microsoft.com/office/drawing/2014/main" xmlns="" id="{990886CD-6A56-40C3-8486-DEC2BE3D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69" y="2497015"/>
              <a:ext cx="3029585" cy="165608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7920257" y="6186369"/>
            <a:ext cx="2599172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1050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Adaptado de </a:t>
            </a:r>
            <a:r>
              <a:rPr lang="es-MX" sz="1050" i="1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Ackoff</a:t>
            </a:r>
            <a:r>
              <a:rPr lang="es-MX" sz="1050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(2005), </a:t>
            </a:r>
            <a:r>
              <a:rPr lang="es-MX" sz="1050" i="1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Belliger</a:t>
            </a:r>
            <a:r>
              <a:rPr lang="es-MX" sz="1050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(2004) y </a:t>
            </a:r>
            <a:r>
              <a:rPr lang="es-MX" sz="1050" i="1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IoT</a:t>
            </a:r>
            <a:r>
              <a:rPr lang="es-MX" sz="1050" i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Company AGT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232117"/>
            <a:ext cx="10661720" cy="10751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/>
              <a:t>Dimensiones para la autoevaluación de la escuela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251586" y="1431728"/>
            <a:ext cx="4887616" cy="2352952"/>
            <a:chOff x="1460086" y="1603216"/>
            <a:chExt cx="4078936" cy="2352952"/>
          </a:xfrm>
        </p:grpSpPr>
        <p:sp>
          <p:nvSpPr>
            <p:cNvPr id="8" name="CuadroTexto 7"/>
            <p:cNvSpPr txBox="1"/>
            <p:nvPr/>
          </p:nvSpPr>
          <p:spPr>
            <a:xfrm>
              <a:off x="1475485" y="1603216"/>
              <a:ext cx="4063537" cy="235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Las escuelas recaban información y visibilizan las relaciones entre el logro educativo y el contexto y condiciones para el aprendizaje de la escuela.</a:t>
              </a: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1460086" y="2582157"/>
              <a:ext cx="4078935" cy="957254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6491788" y="5674551"/>
            <a:ext cx="532562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Resultado: Trabajo contextualizado en las escuelas de acuerdo a sus necesidades específicas, con enfoque de mejora continua.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34837330-075C-40AC-BEF0-5F72E2BD8961}"/>
              </a:ext>
            </a:extLst>
          </p:cNvPr>
          <p:cNvGrpSpPr/>
          <p:nvPr/>
        </p:nvGrpSpPr>
        <p:grpSpPr>
          <a:xfrm>
            <a:off x="1400175" y="3597825"/>
            <a:ext cx="4739026" cy="2331591"/>
            <a:chOff x="1176488" y="926578"/>
            <a:chExt cx="10518005" cy="5713649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xmlns="" id="{FA82BAD2-7116-4EEA-A016-F9A56ABE1601}"/>
                </a:ext>
              </a:extLst>
            </p:cNvPr>
            <p:cNvGrpSpPr/>
            <p:nvPr/>
          </p:nvGrpSpPr>
          <p:grpSpPr>
            <a:xfrm>
              <a:off x="3646169" y="1629857"/>
              <a:ext cx="4644389" cy="4676325"/>
              <a:chOff x="3329936" y="960753"/>
              <a:chExt cx="5532117" cy="5532121"/>
            </a:xfrm>
          </p:grpSpPr>
          <p:pic>
            <p:nvPicPr>
              <p:cNvPr id="27" name="Picture 6" descr="Related image">
                <a:extLst>
                  <a:ext uri="{FF2B5EF4-FFF2-40B4-BE49-F238E27FC236}">
                    <a16:creationId xmlns:a16="http://schemas.microsoft.com/office/drawing/2014/main" xmlns="" id="{DC2AEE79-5083-4E46-8232-5C5812F4E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936" y="960753"/>
                <a:ext cx="5532117" cy="5532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647AF2CC-9E67-408F-AE45-2C173B8CDC87}"/>
                  </a:ext>
                </a:extLst>
              </p:cNvPr>
              <p:cNvSpPr/>
              <p:nvPr/>
            </p:nvSpPr>
            <p:spPr>
              <a:xfrm>
                <a:off x="5737860" y="3375174"/>
                <a:ext cx="716279" cy="70328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419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8" descr="Related image">
              <a:extLst>
                <a:ext uri="{FF2B5EF4-FFF2-40B4-BE49-F238E27FC236}">
                  <a16:creationId xmlns:a16="http://schemas.microsoft.com/office/drawing/2014/main" xmlns="" id="{ECCCF74D-4A2E-44DE-9E97-BD9116ED9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49" y="1550671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lated image">
              <a:extLst>
                <a:ext uri="{FF2B5EF4-FFF2-40B4-BE49-F238E27FC236}">
                  <a16:creationId xmlns:a16="http://schemas.microsoft.com/office/drawing/2014/main" xmlns="" id="{70BB2CCB-DB6A-46C4-8CCF-D2EB3AF58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530" y="1703070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Related image">
              <a:extLst>
                <a:ext uri="{FF2B5EF4-FFF2-40B4-BE49-F238E27FC236}">
                  <a16:creationId xmlns:a16="http://schemas.microsoft.com/office/drawing/2014/main" xmlns="" id="{8D6742A5-F196-42BA-8AC6-71CD42BB8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117" y="5268260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Related image">
              <a:extLst>
                <a:ext uri="{FF2B5EF4-FFF2-40B4-BE49-F238E27FC236}">
                  <a16:creationId xmlns:a16="http://schemas.microsoft.com/office/drawing/2014/main" xmlns="" id="{551ED9D4-C79A-49ED-85D7-F4DCD1060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488" y="1322070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Related image">
              <a:extLst>
                <a:ext uri="{FF2B5EF4-FFF2-40B4-BE49-F238E27FC236}">
                  <a16:creationId xmlns:a16="http://schemas.microsoft.com/office/drawing/2014/main" xmlns="" id="{8545AD51-59E8-4388-8C04-7001C48FA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206" y="3012107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Related image">
              <a:extLst>
                <a:ext uri="{FF2B5EF4-FFF2-40B4-BE49-F238E27FC236}">
                  <a16:creationId xmlns:a16="http://schemas.microsoft.com/office/drawing/2014/main" xmlns="" id="{31E6F374-676A-4664-B27E-BE30C52F3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206" y="5206813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Related image">
              <a:extLst>
                <a:ext uri="{FF2B5EF4-FFF2-40B4-BE49-F238E27FC236}">
                  <a16:creationId xmlns:a16="http://schemas.microsoft.com/office/drawing/2014/main" xmlns="" id="{66DC55B3-6104-474F-8893-8DF2D0F4F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849" y="5282265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Related image">
              <a:extLst>
                <a:ext uri="{FF2B5EF4-FFF2-40B4-BE49-F238E27FC236}">
                  <a16:creationId xmlns:a16="http://schemas.microsoft.com/office/drawing/2014/main" xmlns="" id="{E8AEE092-37A8-42C5-B039-C90AEE05E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840" y="926578"/>
              <a:ext cx="1357963" cy="13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B5E622C-3C5A-4B86-A66B-92EC3BEE1781}"/>
                </a:ext>
              </a:extLst>
            </p:cNvPr>
            <p:cNvSpPr/>
            <p:nvPr/>
          </p:nvSpPr>
          <p:spPr>
            <a:xfrm>
              <a:off x="3627121" y="3958588"/>
              <a:ext cx="746760" cy="30526"/>
            </a:xfrm>
            <a:custGeom>
              <a:avLst/>
              <a:gdLst>
                <a:gd name="connsiteX0" fmla="*/ 746760 w 746760"/>
                <a:gd name="connsiteY0" fmla="*/ 0 h 30526"/>
                <a:gd name="connsiteX1" fmla="*/ 609600 w 746760"/>
                <a:gd name="connsiteY1" fmla="*/ 15240 h 30526"/>
                <a:gd name="connsiteX2" fmla="*/ 0 w 746760"/>
                <a:gd name="connsiteY2" fmla="*/ 30480 h 3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526">
                  <a:moveTo>
                    <a:pt x="746760" y="0"/>
                  </a:moveTo>
                  <a:cubicBezTo>
                    <a:pt x="701040" y="5080"/>
                    <a:pt x="655541" y="12884"/>
                    <a:pt x="609600" y="15240"/>
                  </a:cubicBezTo>
                  <a:cubicBezTo>
                    <a:pt x="279418" y="32172"/>
                    <a:pt x="245654" y="30480"/>
                    <a:pt x="0" y="304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556FBEE-B0DB-4410-A8CB-5B325B058922}"/>
                </a:ext>
              </a:extLst>
            </p:cNvPr>
            <p:cNvSpPr/>
            <p:nvPr/>
          </p:nvSpPr>
          <p:spPr>
            <a:xfrm>
              <a:off x="3520440" y="5177789"/>
              <a:ext cx="1249680" cy="719218"/>
            </a:xfrm>
            <a:custGeom>
              <a:avLst/>
              <a:gdLst>
                <a:gd name="connsiteX0" fmla="*/ 1249680 w 1249680"/>
                <a:gd name="connsiteY0" fmla="*/ 0 h 719218"/>
                <a:gd name="connsiteX1" fmla="*/ 1188720 w 1249680"/>
                <a:gd name="connsiteY1" fmla="*/ 76200 h 719218"/>
                <a:gd name="connsiteX2" fmla="*/ 1173480 w 1249680"/>
                <a:gd name="connsiteY2" fmla="*/ 121920 h 719218"/>
                <a:gd name="connsiteX3" fmla="*/ 1021080 w 1249680"/>
                <a:gd name="connsiteY3" fmla="*/ 198120 h 719218"/>
                <a:gd name="connsiteX4" fmla="*/ 883920 w 1249680"/>
                <a:gd name="connsiteY4" fmla="*/ 274320 h 719218"/>
                <a:gd name="connsiteX5" fmla="*/ 792480 w 1249680"/>
                <a:gd name="connsiteY5" fmla="*/ 350520 h 719218"/>
                <a:gd name="connsiteX6" fmla="*/ 746760 w 1249680"/>
                <a:gd name="connsiteY6" fmla="*/ 396240 h 719218"/>
                <a:gd name="connsiteX7" fmla="*/ 655320 w 1249680"/>
                <a:gd name="connsiteY7" fmla="*/ 457200 h 719218"/>
                <a:gd name="connsiteX8" fmla="*/ 609600 w 1249680"/>
                <a:gd name="connsiteY8" fmla="*/ 487680 h 719218"/>
                <a:gd name="connsiteX9" fmla="*/ 563880 w 1249680"/>
                <a:gd name="connsiteY9" fmla="*/ 518160 h 719218"/>
                <a:gd name="connsiteX10" fmla="*/ 502920 w 1249680"/>
                <a:gd name="connsiteY10" fmla="*/ 533400 h 719218"/>
                <a:gd name="connsiteX11" fmla="*/ 457200 w 1249680"/>
                <a:gd name="connsiteY11" fmla="*/ 563880 h 719218"/>
                <a:gd name="connsiteX12" fmla="*/ 365760 w 1249680"/>
                <a:gd name="connsiteY12" fmla="*/ 594360 h 719218"/>
                <a:gd name="connsiteX13" fmla="*/ 320040 w 1249680"/>
                <a:gd name="connsiteY13" fmla="*/ 609600 h 719218"/>
                <a:gd name="connsiteX14" fmla="*/ 274320 w 1249680"/>
                <a:gd name="connsiteY14" fmla="*/ 624840 h 719218"/>
                <a:gd name="connsiteX15" fmla="*/ 213360 w 1249680"/>
                <a:gd name="connsiteY15" fmla="*/ 655320 h 719218"/>
                <a:gd name="connsiteX16" fmla="*/ 137160 w 1249680"/>
                <a:gd name="connsiteY16" fmla="*/ 685800 h 719218"/>
                <a:gd name="connsiteX17" fmla="*/ 91440 w 1249680"/>
                <a:gd name="connsiteY17" fmla="*/ 716280 h 719218"/>
                <a:gd name="connsiteX18" fmla="*/ 0 w 1249680"/>
                <a:gd name="connsiteY18" fmla="*/ 716280 h 71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9680" h="719218">
                  <a:moveTo>
                    <a:pt x="1249680" y="0"/>
                  </a:moveTo>
                  <a:cubicBezTo>
                    <a:pt x="1229360" y="25400"/>
                    <a:pt x="1205960" y="48616"/>
                    <a:pt x="1188720" y="76200"/>
                  </a:cubicBezTo>
                  <a:cubicBezTo>
                    <a:pt x="1180206" y="89823"/>
                    <a:pt x="1184839" y="110561"/>
                    <a:pt x="1173480" y="121920"/>
                  </a:cubicBezTo>
                  <a:cubicBezTo>
                    <a:pt x="1112998" y="182402"/>
                    <a:pt x="1089913" y="180912"/>
                    <a:pt x="1021080" y="198120"/>
                  </a:cubicBezTo>
                  <a:cubicBezTo>
                    <a:pt x="916274" y="267991"/>
                    <a:pt x="964393" y="247496"/>
                    <a:pt x="883920" y="274320"/>
                  </a:cubicBezTo>
                  <a:cubicBezTo>
                    <a:pt x="823832" y="364452"/>
                    <a:pt x="890916" y="280209"/>
                    <a:pt x="792480" y="350520"/>
                  </a:cubicBezTo>
                  <a:cubicBezTo>
                    <a:pt x="774942" y="363047"/>
                    <a:pt x="763773" y="383008"/>
                    <a:pt x="746760" y="396240"/>
                  </a:cubicBezTo>
                  <a:cubicBezTo>
                    <a:pt x="717844" y="418730"/>
                    <a:pt x="685800" y="436880"/>
                    <a:pt x="655320" y="457200"/>
                  </a:cubicBezTo>
                  <a:lnTo>
                    <a:pt x="609600" y="487680"/>
                  </a:lnTo>
                  <a:cubicBezTo>
                    <a:pt x="594360" y="497840"/>
                    <a:pt x="581649" y="513718"/>
                    <a:pt x="563880" y="518160"/>
                  </a:cubicBezTo>
                  <a:lnTo>
                    <a:pt x="502920" y="533400"/>
                  </a:lnTo>
                  <a:cubicBezTo>
                    <a:pt x="487680" y="543560"/>
                    <a:pt x="473938" y="556441"/>
                    <a:pt x="457200" y="563880"/>
                  </a:cubicBezTo>
                  <a:cubicBezTo>
                    <a:pt x="427840" y="576929"/>
                    <a:pt x="396240" y="584200"/>
                    <a:pt x="365760" y="594360"/>
                  </a:cubicBezTo>
                  <a:lnTo>
                    <a:pt x="320040" y="609600"/>
                  </a:lnTo>
                  <a:cubicBezTo>
                    <a:pt x="304800" y="614680"/>
                    <a:pt x="288688" y="617656"/>
                    <a:pt x="274320" y="624840"/>
                  </a:cubicBezTo>
                  <a:cubicBezTo>
                    <a:pt x="254000" y="635000"/>
                    <a:pt x="234120" y="646093"/>
                    <a:pt x="213360" y="655320"/>
                  </a:cubicBezTo>
                  <a:cubicBezTo>
                    <a:pt x="188361" y="666431"/>
                    <a:pt x="161629" y="673566"/>
                    <a:pt x="137160" y="685800"/>
                  </a:cubicBezTo>
                  <a:cubicBezTo>
                    <a:pt x="120777" y="693991"/>
                    <a:pt x="109320" y="712307"/>
                    <a:pt x="91440" y="716280"/>
                  </a:cubicBezTo>
                  <a:cubicBezTo>
                    <a:pt x="61686" y="722892"/>
                    <a:pt x="30480" y="716280"/>
                    <a:pt x="0" y="7162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AE2E5AA-62F5-4AC4-80F3-0C6066F805A3}"/>
                </a:ext>
              </a:extLst>
            </p:cNvPr>
            <p:cNvSpPr/>
            <p:nvPr/>
          </p:nvSpPr>
          <p:spPr>
            <a:xfrm>
              <a:off x="7162801" y="5177789"/>
              <a:ext cx="1661160" cy="870533"/>
            </a:xfrm>
            <a:custGeom>
              <a:avLst/>
              <a:gdLst>
                <a:gd name="connsiteX0" fmla="*/ 0 w 1661160"/>
                <a:gd name="connsiteY0" fmla="*/ 0 h 870533"/>
                <a:gd name="connsiteX1" fmla="*/ 91440 w 1661160"/>
                <a:gd name="connsiteY1" fmla="*/ 60960 h 870533"/>
                <a:gd name="connsiteX2" fmla="*/ 121920 w 1661160"/>
                <a:gd name="connsiteY2" fmla="*/ 121920 h 870533"/>
                <a:gd name="connsiteX3" fmla="*/ 213360 w 1661160"/>
                <a:gd name="connsiteY3" fmla="*/ 182880 h 870533"/>
                <a:gd name="connsiteX4" fmla="*/ 274320 w 1661160"/>
                <a:gd name="connsiteY4" fmla="*/ 274320 h 870533"/>
                <a:gd name="connsiteX5" fmla="*/ 304800 w 1661160"/>
                <a:gd name="connsiteY5" fmla="*/ 320040 h 870533"/>
                <a:gd name="connsiteX6" fmla="*/ 411480 w 1661160"/>
                <a:gd name="connsiteY6" fmla="*/ 426720 h 870533"/>
                <a:gd name="connsiteX7" fmla="*/ 457200 w 1661160"/>
                <a:gd name="connsiteY7" fmla="*/ 457200 h 870533"/>
                <a:gd name="connsiteX8" fmla="*/ 548640 w 1661160"/>
                <a:gd name="connsiteY8" fmla="*/ 533400 h 870533"/>
                <a:gd name="connsiteX9" fmla="*/ 609600 w 1661160"/>
                <a:gd name="connsiteY9" fmla="*/ 548640 h 870533"/>
                <a:gd name="connsiteX10" fmla="*/ 746760 w 1661160"/>
                <a:gd name="connsiteY10" fmla="*/ 655320 h 870533"/>
                <a:gd name="connsiteX11" fmla="*/ 792480 w 1661160"/>
                <a:gd name="connsiteY11" fmla="*/ 685800 h 870533"/>
                <a:gd name="connsiteX12" fmla="*/ 883920 w 1661160"/>
                <a:gd name="connsiteY12" fmla="*/ 701040 h 870533"/>
                <a:gd name="connsiteX13" fmla="*/ 914400 w 1661160"/>
                <a:gd name="connsiteY13" fmla="*/ 746760 h 870533"/>
                <a:gd name="connsiteX14" fmla="*/ 1066800 w 1661160"/>
                <a:gd name="connsiteY14" fmla="*/ 792480 h 870533"/>
                <a:gd name="connsiteX15" fmla="*/ 1127760 w 1661160"/>
                <a:gd name="connsiteY15" fmla="*/ 822960 h 870533"/>
                <a:gd name="connsiteX16" fmla="*/ 1234440 w 1661160"/>
                <a:gd name="connsiteY16" fmla="*/ 853440 h 870533"/>
                <a:gd name="connsiteX17" fmla="*/ 1310640 w 1661160"/>
                <a:gd name="connsiteY17" fmla="*/ 868680 h 870533"/>
                <a:gd name="connsiteX18" fmla="*/ 1661160 w 1661160"/>
                <a:gd name="connsiteY18" fmla="*/ 868680 h 87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1160" h="870533">
                  <a:moveTo>
                    <a:pt x="0" y="0"/>
                  </a:moveTo>
                  <a:cubicBezTo>
                    <a:pt x="30480" y="20320"/>
                    <a:pt x="65537" y="35057"/>
                    <a:pt x="91440" y="60960"/>
                  </a:cubicBezTo>
                  <a:cubicBezTo>
                    <a:pt x="107504" y="77024"/>
                    <a:pt x="105856" y="105856"/>
                    <a:pt x="121920" y="121920"/>
                  </a:cubicBezTo>
                  <a:cubicBezTo>
                    <a:pt x="147823" y="147823"/>
                    <a:pt x="213360" y="182880"/>
                    <a:pt x="213360" y="182880"/>
                  </a:cubicBezTo>
                  <a:lnTo>
                    <a:pt x="274320" y="274320"/>
                  </a:lnTo>
                  <a:cubicBezTo>
                    <a:pt x="284480" y="289560"/>
                    <a:pt x="291848" y="307088"/>
                    <a:pt x="304800" y="320040"/>
                  </a:cubicBezTo>
                  <a:cubicBezTo>
                    <a:pt x="340360" y="355600"/>
                    <a:pt x="369637" y="398824"/>
                    <a:pt x="411480" y="426720"/>
                  </a:cubicBezTo>
                  <a:cubicBezTo>
                    <a:pt x="426720" y="436880"/>
                    <a:pt x="443129" y="445474"/>
                    <a:pt x="457200" y="457200"/>
                  </a:cubicBezTo>
                  <a:cubicBezTo>
                    <a:pt x="495971" y="489510"/>
                    <a:pt x="501899" y="513368"/>
                    <a:pt x="548640" y="533400"/>
                  </a:cubicBezTo>
                  <a:cubicBezTo>
                    <a:pt x="567892" y="541651"/>
                    <a:pt x="589280" y="543560"/>
                    <a:pt x="609600" y="548640"/>
                  </a:cubicBezTo>
                  <a:cubicBezTo>
                    <a:pt x="681223" y="620263"/>
                    <a:pt x="637387" y="582405"/>
                    <a:pt x="746760" y="655320"/>
                  </a:cubicBezTo>
                  <a:cubicBezTo>
                    <a:pt x="762000" y="665480"/>
                    <a:pt x="774413" y="682789"/>
                    <a:pt x="792480" y="685800"/>
                  </a:cubicBezTo>
                  <a:lnTo>
                    <a:pt x="883920" y="701040"/>
                  </a:lnTo>
                  <a:cubicBezTo>
                    <a:pt x="894080" y="716280"/>
                    <a:pt x="898868" y="737052"/>
                    <a:pt x="914400" y="746760"/>
                  </a:cubicBezTo>
                  <a:cubicBezTo>
                    <a:pt x="966508" y="779328"/>
                    <a:pt x="1013266" y="772405"/>
                    <a:pt x="1066800" y="792480"/>
                  </a:cubicBezTo>
                  <a:cubicBezTo>
                    <a:pt x="1088072" y="800457"/>
                    <a:pt x="1106878" y="814011"/>
                    <a:pt x="1127760" y="822960"/>
                  </a:cubicBezTo>
                  <a:cubicBezTo>
                    <a:pt x="1155175" y="834709"/>
                    <a:pt x="1207670" y="847491"/>
                    <a:pt x="1234440" y="853440"/>
                  </a:cubicBezTo>
                  <a:cubicBezTo>
                    <a:pt x="1259726" y="859059"/>
                    <a:pt x="1284753" y="867755"/>
                    <a:pt x="1310640" y="868680"/>
                  </a:cubicBezTo>
                  <a:cubicBezTo>
                    <a:pt x="1427406" y="872850"/>
                    <a:pt x="1544320" y="868680"/>
                    <a:pt x="1661160" y="8686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7A00522-191C-4DCC-9AEB-46011BBC5150}"/>
                </a:ext>
              </a:extLst>
            </p:cNvPr>
            <p:cNvSpPr/>
            <p:nvPr/>
          </p:nvSpPr>
          <p:spPr>
            <a:xfrm>
              <a:off x="5730239" y="1867974"/>
              <a:ext cx="228601" cy="322777"/>
            </a:xfrm>
            <a:custGeom>
              <a:avLst/>
              <a:gdLst>
                <a:gd name="connsiteX0" fmla="*/ 228600 w 228600"/>
                <a:gd name="connsiteY0" fmla="*/ 322777 h 322777"/>
                <a:gd name="connsiteX1" fmla="*/ 198120 w 228600"/>
                <a:gd name="connsiteY1" fmla="*/ 246577 h 322777"/>
                <a:gd name="connsiteX2" fmla="*/ 182880 w 228600"/>
                <a:gd name="connsiteY2" fmla="*/ 124657 h 322777"/>
                <a:gd name="connsiteX3" fmla="*/ 76200 w 228600"/>
                <a:gd name="connsiteY3" fmla="*/ 2737 h 322777"/>
                <a:gd name="connsiteX4" fmla="*/ 0 w 228600"/>
                <a:gd name="connsiteY4" fmla="*/ 2737 h 32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22777">
                  <a:moveTo>
                    <a:pt x="228600" y="322777"/>
                  </a:moveTo>
                  <a:cubicBezTo>
                    <a:pt x="218440" y="297377"/>
                    <a:pt x="204271" y="273233"/>
                    <a:pt x="198120" y="246577"/>
                  </a:cubicBezTo>
                  <a:cubicBezTo>
                    <a:pt x="188911" y="206670"/>
                    <a:pt x="196655" y="163227"/>
                    <a:pt x="182880" y="124657"/>
                  </a:cubicBezTo>
                  <a:cubicBezTo>
                    <a:pt x="172919" y="96767"/>
                    <a:pt x="121820" y="14142"/>
                    <a:pt x="76200" y="2737"/>
                  </a:cubicBezTo>
                  <a:cubicBezTo>
                    <a:pt x="51558" y="-3423"/>
                    <a:pt x="25400" y="2737"/>
                    <a:pt x="0" y="273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D3B7606-ECBE-410C-BD52-395FCEBCDC10}"/>
                </a:ext>
              </a:extLst>
            </p:cNvPr>
            <p:cNvSpPr/>
            <p:nvPr/>
          </p:nvSpPr>
          <p:spPr>
            <a:xfrm>
              <a:off x="7147560" y="2571751"/>
              <a:ext cx="320041" cy="198121"/>
            </a:xfrm>
            <a:custGeom>
              <a:avLst/>
              <a:gdLst>
                <a:gd name="connsiteX0" fmla="*/ 0 w 320040"/>
                <a:gd name="connsiteY0" fmla="*/ 198120 h 198120"/>
                <a:gd name="connsiteX1" fmla="*/ 76200 w 320040"/>
                <a:gd name="connsiteY1" fmla="*/ 152400 h 198120"/>
                <a:gd name="connsiteX2" fmla="*/ 106680 w 320040"/>
                <a:gd name="connsiteY2" fmla="*/ 106680 h 198120"/>
                <a:gd name="connsiteX3" fmla="*/ 152400 w 320040"/>
                <a:gd name="connsiteY3" fmla="*/ 91440 h 198120"/>
                <a:gd name="connsiteX4" fmla="*/ 213360 w 320040"/>
                <a:gd name="connsiteY4" fmla="*/ 60960 h 198120"/>
                <a:gd name="connsiteX5" fmla="*/ 259080 w 320040"/>
                <a:gd name="connsiteY5" fmla="*/ 45720 h 198120"/>
                <a:gd name="connsiteX6" fmla="*/ 320040 w 320040"/>
                <a:gd name="connsiteY6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" h="198120">
                  <a:moveTo>
                    <a:pt x="0" y="198120"/>
                  </a:moveTo>
                  <a:cubicBezTo>
                    <a:pt x="25400" y="182880"/>
                    <a:pt x="53710" y="171677"/>
                    <a:pt x="76200" y="152400"/>
                  </a:cubicBezTo>
                  <a:cubicBezTo>
                    <a:pt x="90107" y="140480"/>
                    <a:pt x="92377" y="118122"/>
                    <a:pt x="106680" y="106680"/>
                  </a:cubicBezTo>
                  <a:cubicBezTo>
                    <a:pt x="119224" y="96645"/>
                    <a:pt x="137635" y="97768"/>
                    <a:pt x="152400" y="91440"/>
                  </a:cubicBezTo>
                  <a:cubicBezTo>
                    <a:pt x="173282" y="82491"/>
                    <a:pt x="192478" y="69909"/>
                    <a:pt x="213360" y="60960"/>
                  </a:cubicBezTo>
                  <a:cubicBezTo>
                    <a:pt x="228125" y="54632"/>
                    <a:pt x="244712" y="52904"/>
                    <a:pt x="259080" y="45720"/>
                  </a:cubicBezTo>
                  <a:cubicBezTo>
                    <a:pt x="293545" y="28487"/>
                    <a:pt x="298608" y="21432"/>
                    <a:pt x="32004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3920354-25C2-4920-85FB-B4DAA5139FB7}"/>
                </a:ext>
              </a:extLst>
            </p:cNvPr>
            <p:cNvSpPr/>
            <p:nvPr/>
          </p:nvSpPr>
          <p:spPr>
            <a:xfrm>
              <a:off x="7680960" y="3028950"/>
              <a:ext cx="3261360" cy="975360"/>
            </a:xfrm>
            <a:custGeom>
              <a:avLst/>
              <a:gdLst>
                <a:gd name="connsiteX0" fmla="*/ 0 w 3261360"/>
                <a:gd name="connsiteY0" fmla="*/ 960120 h 975360"/>
                <a:gd name="connsiteX1" fmla="*/ 91440 w 3261360"/>
                <a:gd name="connsiteY1" fmla="*/ 944880 h 975360"/>
                <a:gd name="connsiteX2" fmla="*/ 289560 w 3261360"/>
                <a:gd name="connsiteY2" fmla="*/ 960120 h 975360"/>
                <a:gd name="connsiteX3" fmla="*/ 518160 w 3261360"/>
                <a:gd name="connsiteY3" fmla="*/ 975360 h 975360"/>
                <a:gd name="connsiteX4" fmla="*/ 1463040 w 3261360"/>
                <a:gd name="connsiteY4" fmla="*/ 960120 h 975360"/>
                <a:gd name="connsiteX5" fmla="*/ 1630680 w 3261360"/>
                <a:gd name="connsiteY5" fmla="*/ 944880 h 975360"/>
                <a:gd name="connsiteX6" fmla="*/ 1722120 w 3261360"/>
                <a:gd name="connsiteY6" fmla="*/ 914400 h 975360"/>
                <a:gd name="connsiteX7" fmla="*/ 1844040 w 3261360"/>
                <a:gd name="connsiteY7" fmla="*/ 868680 h 975360"/>
                <a:gd name="connsiteX8" fmla="*/ 1950720 w 3261360"/>
                <a:gd name="connsiteY8" fmla="*/ 838200 h 975360"/>
                <a:gd name="connsiteX9" fmla="*/ 1996440 w 3261360"/>
                <a:gd name="connsiteY9" fmla="*/ 822960 h 975360"/>
                <a:gd name="connsiteX10" fmla="*/ 2118360 w 3261360"/>
                <a:gd name="connsiteY10" fmla="*/ 792480 h 975360"/>
                <a:gd name="connsiteX11" fmla="*/ 2255520 w 3261360"/>
                <a:gd name="connsiteY11" fmla="*/ 746760 h 975360"/>
                <a:gd name="connsiteX12" fmla="*/ 2301240 w 3261360"/>
                <a:gd name="connsiteY12" fmla="*/ 716280 h 975360"/>
                <a:gd name="connsiteX13" fmla="*/ 2346960 w 3261360"/>
                <a:gd name="connsiteY13" fmla="*/ 701040 h 975360"/>
                <a:gd name="connsiteX14" fmla="*/ 2453640 w 3261360"/>
                <a:gd name="connsiteY14" fmla="*/ 640080 h 975360"/>
                <a:gd name="connsiteX15" fmla="*/ 2514600 w 3261360"/>
                <a:gd name="connsiteY15" fmla="*/ 594360 h 975360"/>
                <a:gd name="connsiteX16" fmla="*/ 2651760 w 3261360"/>
                <a:gd name="connsiteY16" fmla="*/ 563880 h 975360"/>
                <a:gd name="connsiteX17" fmla="*/ 2743200 w 3261360"/>
                <a:gd name="connsiteY17" fmla="*/ 502920 h 975360"/>
                <a:gd name="connsiteX18" fmla="*/ 2788920 w 3261360"/>
                <a:gd name="connsiteY18" fmla="*/ 457200 h 975360"/>
                <a:gd name="connsiteX19" fmla="*/ 2834640 w 3261360"/>
                <a:gd name="connsiteY19" fmla="*/ 441960 h 975360"/>
                <a:gd name="connsiteX20" fmla="*/ 2926080 w 3261360"/>
                <a:gd name="connsiteY20" fmla="*/ 381000 h 975360"/>
                <a:gd name="connsiteX21" fmla="*/ 2926080 w 3261360"/>
                <a:gd name="connsiteY21" fmla="*/ 381000 h 975360"/>
                <a:gd name="connsiteX22" fmla="*/ 3017520 w 3261360"/>
                <a:gd name="connsiteY22" fmla="*/ 304800 h 975360"/>
                <a:gd name="connsiteX23" fmla="*/ 3093720 w 3261360"/>
                <a:gd name="connsiteY23" fmla="*/ 213360 h 975360"/>
                <a:gd name="connsiteX24" fmla="*/ 3169920 w 3261360"/>
                <a:gd name="connsiteY24" fmla="*/ 137160 h 975360"/>
                <a:gd name="connsiteX25" fmla="*/ 3200400 w 3261360"/>
                <a:gd name="connsiteY25" fmla="*/ 91440 h 975360"/>
                <a:gd name="connsiteX26" fmla="*/ 3215640 w 3261360"/>
                <a:gd name="connsiteY26" fmla="*/ 45720 h 975360"/>
                <a:gd name="connsiteX27" fmla="*/ 3261360 w 3261360"/>
                <a:gd name="connsiteY27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61360" h="975360">
                  <a:moveTo>
                    <a:pt x="0" y="960120"/>
                  </a:moveTo>
                  <a:cubicBezTo>
                    <a:pt x="30480" y="955040"/>
                    <a:pt x="60540" y="944880"/>
                    <a:pt x="91440" y="944880"/>
                  </a:cubicBezTo>
                  <a:cubicBezTo>
                    <a:pt x="157675" y="944880"/>
                    <a:pt x="223493" y="955401"/>
                    <a:pt x="289560" y="960120"/>
                  </a:cubicBezTo>
                  <a:lnTo>
                    <a:pt x="518160" y="975360"/>
                  </a:lnTo>
                  <a:lnTo>
                    <a:pt x="1463040" y="960120"/>
                  </a:lnTo>
                  <a:cubicBezTo>
                    <a:pt x="1519129" y="958583"/>
                    <a:pt x="1575423" y="954631"/>
                    <a:pt x="1630680" y="944880"/>
                  </a:cubicBezTo>
                  <a:cubicBezTo>
                    <a:pt x="1662320" y="939296"/>
                    <a:pt x="1690951" y="922192"/>
                    <a:pt x="1722120" y="914400"/>
                  </a:cubicBezTo>
                  <a:cubicBezTo>
                    <a:pt x="1834510" y="886303"/>
                    <a:pt x="1732468" y="916496"/>
                    <a:pt x="1844040" y="868680"/>
                  </a:cubicBezTo>
                  <a:cubicBezTo>
                    <a:pt x="1880580" y="853020"/>
                    <a:pt x="1912052" y="849248"/>
                    <a:pt x="1950720" y="838200"/>
                  </a:cubicBezTo>
                  <a:cubicBezTo>
                    <a:pt x="1966166" y="833787"/>
                    <a:pt x="1980942" y="827187"/>
                    <a:pt x="1996440" y="822960"/>
                  </a:cubicBezTo>
                  <a:cubicBezTo>
                    <a:pt x="2036855" y="811938"/>
                    <a:pt x="2080892" y="811214"/>
                    <a:pt x="2118360" y="792480"/>
                  </a:cubicBezTo>
                  <a:cubicBezTo>
                    <a:pt x="2202488" y="750416"/>
                    <a:pt x="2157043" y="766455"/>
                    <a:pt x="2255520" y="746760"/>
                  </a:cubicBezTo>
                  <a:cubicBezTo>
                    <a:pt x="2270760" y="736600"/>
                    <a:pt x="2284857" y="724471"/>
                    <a:pt x="2301240" y="716280"/>
                  </a:cubicBezTo>
                  <a:cubicBezTo>
                    <a:pt x="2315608" y="709096"/>
                    <a:pt x="2333012" y="709010"/>
                    <a:pt x="2346960" y="701040"/>
                  </a:cubicBezTo>
                  <a:cubicBezTo>
                    <a:pt x="2476130" y="627229"/>
                    <a:pt x="2348812" y="675023"/>
                    <a:pt x="2453640" y="640080"/>
                  </a:cubicBezTo>
                  <a:cubicBezTo>
                    <a:pt x="2473960" y="624840"/>
                    <a:pt x="2491882" y="605719"/>
                    <a:pt x="2514600" y="594360"/>
                  </a:cubicBezTo>
                  <a:cubicBezTo>
                    <a:pt x="2528948" y="587186"/>
                    <a:pt x="2643743" y="565483"/>
                    <a:pt x="2651760" y="563880"/>
                  </a:cubicBezTo>
                  <a:cubicBezTo>
                    <a:pt x="2682240" y="543560"/>
                    <a:pt x="2717297" y="528823"/>
                    <a:pt x="2743200" y="502920"/>
                  </a:cubicBezTo>
                  <a:cubicBezTo>
                    <a:pt x="2758440" y="487680"/>
                    <a:pt x="2770987" y="469155"/>
                    <a:pt x="2788920" y="457200"/>
                  </a:cubicBezTo>
                  <a:cubicBezTo>
                    <a:pt x="2802286" y="448289"/>
                    <a:pt x="2820597" y="449762"/>
                    <a:pt x="2834640" y="441960"/>
                  </a:cubicBezTo>
                  <a:cubicBezTo>
                    <a:pt x="2866662" y="424170"/>
                    <a:pt x="2895600" y="401320"/>
                    <a:pt x="2926080" y="381000"/>
                  </a:cubicBezTo>
                  <a:lnTo>
                    <a:pt x="2926080" y="381000"/>
                  </a:lnTo>
                  <a:cubicBezTo>
                    <a:pt x="2984752" y="322328"/>
                    <a:pt x="2953867" y="347235"/>
                    <a:pt x="3017520" y="304800"/>
                  </a:cubicBezTo>
                  <a:cubicBezTo>
                    <a:pt x="3093196" y="191286"/>
                    <a:pt x="2995934" y="330703"/>
                    <a:pt x="3093720" y="213360"/>
                  </a:cubicBezTo>
                  <a:cubicBezTo>
                    <a:pt x="3157220" y="137160"/>
                    <a:pt x="3086100" y="193040"/>
                    <a:pt x="3169920" y="137160"/>
                  </a:cubicBezTo>
                  <a:cubicBezTo>
                    <a:pt x="3180080" y="121920"/>
                    <a:pt x="3192209" y="107823"/>
                    <a:pt x="3200400" y="91440"/>
                  </a:cubicBezTo>
                  <a:cubicBezTo>
                    <a:pt x="3207584" y="77072"/>
                    <a:pt x="3206729" y="59086"/>
                    <a:pt x="3215640" y="45720"/>
                  </a:cubicBezTo>
                  <a:cubicBezTo>
                    <a:pt x="3227595" y="27787"/>
                    <a:pt x="3261360" y="0"/>
                    <a:pt x="326136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A92C521-FB6E-4805-B57F-C2D369E29883}"/>
                </a:ext>
              </a:extLst>
            </p:cNvPr>
            <p:cNvSpPr/>
            <p:nvPr/>
          </p:nvSpPr>
          <p:spPr>
            <a:xfrm>
              <a:off x="2392680" y="1991040"/>
              <a:ext cx="2316480" cy="733110"/>
            </a:xfrm>
            <a:custGeom>
              <a:avLst/>
              <a:gdLst>
                <a:gd name="connsiteX0" fmla="*/ 2316480 w 2316480"/>
                <a:gd name="connsiteY0" fmla="*/ 733111 h 733111"/>
                <a:gd name="connsiteX1" fmla="*/ 2240280 w 2316480"/>
                <a:gd name="connsiteY1" fmla="*/ 672151 h 733111"/>
                <a:gd name="connsiteX2" fmla="*/ 2194560 w 2316480"/>
                <a:gd name="connsiteY2" fmla="*/ 626431 h 733111"/>
                <a:gd name="connsiteX3" fmla="*/ 2148840 w 2316480"/>
                <a:gd name="connsiteY3" fmla="*/ 595951 h 733111"/>
                <a:gd name="connsiteX4" fmla="*/ 2011680 w 2316480"/>
                <a:gd name="connsiteY4" fmla="*/ 489271 h 733111"/>
                <a:gd name="connsiteX5" fmla="*/ 1965960 w 2316480"/>
                <a:gd name="connsiteY5" fmla="*/ 458791 h 733111"/>
                <a:gd name="connsiteX6" fmla="*/ 1874520 w 2316480"/>
                <a:gd name="connsiteY6" fmla="*/ 428311 h 733111"/>
                <a:gd name="connsiteX7" fmla="*/ 1798320 w 2316480"/>
                <a:gd name="connsiteY7" fmla="*/ 397831 h 733111"/>
                <a:gd name="connsiteX8" fmla="*/ 1737360 w 2316480"/>
                <a:gd name="connsiteY8" fmla="*/ 382591 h 733111"/>
                <a:gd name="connsiteX9" fmla="*/ 1630680 w 2316480"/>
                <a:gd name="connsiteY9" fmla="*/ 306391 h 733111"/>
                <a:gd name="connsiteX10" fmla="*/ 1554480 w 2316480"/>
                <a:gd name="connsiteY10" fmla="*/ 291151 h 733111"/>
                <a:gd name="connsiteX11" fmla="*/ 1386840 w 2316480"/>
                <a:gd name="connsiteY11" fmla="*/ 245431 h 733111"/>
                <a:gd name="connsiteX12" fmla="*/ 1234440 w 2316480"/>
                <a:gd name="connsiteY12" fmla="*/ 230191 h 733111"/>
                <a:gd name="connsiteX13" fmla="*/ 1066800 w 2316480"/>
                <a:gd name="connsiteY13" fmla="*/ 199711 h 733111"/>
                <a:gd name="connsiteX14" fmla="*/ 1021080 w 2316480"/>
                <a:gd name="connsiteY14" fmla="*/ 184471 h 733111"/>
                <a:gd name="connsiteX15" fmla="*/ 944880 w 2316480"/>
                <a:gd name="connsiteY15" fmla="*/ 169231 h 733111"/>
                <a:gd name="connsiteX16" fmla="*/ 762000 w 2316480"/>
                <a:gd name="connsiteY16" fmla="*/ 123511 h 733111"/>
                <a:gd name="connsiteX17" fmla="*/ 701040 w 2316480"/>
                <a:gd name="connsiteY17" fmla="*/ 108271 h 733111"/>
                <a:gd name="connsiteX18" fmla="*/ 548640 w 2316480"/>
                <a:gd name="connsiteY18" fmla="*/ 77791 h 733111"/>
                <a:gd name="connsiteX19" fmla="*/ 502920 w 2316480"/>
                <a:gd name="connsiteY19" fmla="*/ 62551 h 733111"/>
                <a:gd name="connsiteX20" fmla="*/ 365760 w 2316480"/>
                <a:gd name="connsiteY20" fmla="*/ 47311 h 733111"/>
                <a:gd name="connsiteX21" fmla="*/ 259080 w 2316480"/>
                <a:gd name="connsiteY21" fmla="*/ 16831 h 733111"/>
                <a:gd name="connsiteX22" fmla="*/ 182880 w 2316480"/>
                <a:gd name="connsiteY22" fmla="*/ 1591 h 733111"/>
                <a:gd name="connsiteX23" fmla="*/ 0 w 2316480"/>
                <a:gd name="connsiteY23" fmla="*/ 1591 h 7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16480" h="733111">
                  <a:moveTo>
                    <a:pt x="2316480" y="733111"/>
                  </a:moveTo>
                  <a:cubicBezTo>
                    <a:pt x="2291080" y="712791"/>
                    <a:pt x="2264760" y="693571"/>
                    <a:pt x="2240280" y="672151"/>
                  </a:cubicBezTo>
                  <a:cubicBezTo>
                    <a:pt x="2224060" y="657959"/>
                    <a:pt x="2211117" y="640229"/>
                    <a:pt x="2194560" y="626431"/>
                  </a:cubicBezTo>
                  <a:cubicBezTo>
                    <a:pt x="2180489" y="614705"/>
                    <a:pt x="2162911" y="607677"/>
                    <a:pt x="2148840" y="595951"/>
                  </a:cubicBezTo>
                  <a:cubicBezTo>
                    <a:pt x="2005594" y="476579"/>
                    <a:pt x="2242789" y="643343"/>
                    <a:pt x="2011680" y="489271"/>
                  </a:cubicBezTo>
                  <a:cubicBezTo>
                    <a:pt x="1996440" y="479111"/>
                    <a:pt x="1983336" y="464583"/>
                    <a:pt x="1965960" y="458791"/>
                  </a:cubicBezTo>
                  <a:cubicBezTo>
                    <a:pt x="1935480" y="448631"/>
                    <a:pt x="1904351" y="440243"/>
                    <a:pt x="1874520" y="428311"/>
                  </a:cubicBezTo>
                  <a:cubicBezTo>
                    <a:pt x="1849120" y="418151"/>
                    <a:pt x="1824273" y="406482"/>
                    <a:pt x="1798320" y="397831"/>
                  </a:cubicBezTo>
                  <a:cubicBezTo>
                    <a:pt x="1778449" y="391207"/>
                    <a:pt x="1757680" y="387671"/>
                    <a:pt x="1737360" y="382591"/>
                  </a:cubicBezTo>
                  <a:cubicBezTo>
                    <a:pt x="1733855" y="379962"/>
                    <a:pt x="1645536" y="311962"/>
                    <a:pt x="1630680" y="306391"/>
                  </a:cubicBezTo>
                  <a:cubicBezTo>
                    <a:pt x="1606426" y="297296"/>
                    <a:pt x="1579610" y="297433"/>
                    <a:pt x="1554480" y="291151"/>
                  </a:cubicBezTo>
                  <a:cubicBezTo>
                    <a:pt x="1474271" y="271099"/>
                    <a:pt x="1510648" y="257812"/>
                    <a:pt x="1386840" y="245431"/>
                  </a:cubicBezTo>
                  <a:lnTo>
                    <a:pt x="1234440" y="230191"/>
                  </a:lnTo>
                  <a:cubicBezTo>
                    <a:pt x="1129588" y="195240"/>
                    <a:pt x="1256358" y="234176"/>
                    <a:pt x="1066800" y="199711"/>
                  </a:cubicBezTo>
                  <a:cubicBezTo>
                    <a:pt x="1050995" y="196837"/>
                    <a:pt x="1036665" y="188367"/>
                    <a:pt x="1021080" y="184471"/>
                  </a:cubicBezTo>
                  <a:cubicBezTo>
                    <a:pt x="995950" y="178189"/>
                    <a:pt x="970280" y="174311"/>
                    <a:pt x="944880" y="169231"/>
                  </a:cubicBezTo>
                  <a:cubicBezTo>
                    <a:pt x="837271" y="115426"/>
                    <a:pt x="924521" y="150598"/>
                    <a:pt x="762000" y="123511"/>
                  </a:cubicBezTo>
                  <a:cubicBezTo>
                    <a:pt x="741340" y="120068"/>
                    <a:pt x="721579" y="112379"/>
                    <a:pt x="701040" y="108271"/>
                  </a:cubicBezTo>
                  <a:cubicBezTo>
                    <a:pt x="601245" y="88312"/>
                    <a:pt x="631237" y="101390"/>
                    <a:pt x="548640" y="77791"/>
                  </a:cubicBezTo>
                  <a:cubicBezTo>
                    <a:pt x="533194" y="73378"/>
                    <a:pt x="518766" y="65192"/>
                    <a:pt x="502920" y="62551"/>
                  </a:cubicBezTo>
                  <a:cubicBezTo>
                    <a:pt x="457545" y="54988"/>
                    <a:pt x="411480" y="52391"/>
                    <a:pt x="365760" y="47311"/>
                  </a:cubicBezTo>
                  <a:cubicBezTo>
                    <a:pt x="314846" y="30340"/>
                    <a:pt x="316489" y="29588"/>
                    <a:pt x="259080" y="16831"/>
                  </a:cubicBezTo>
                  <a:cubicBezTo>
                    <a:pt x="233794" y="11212"/>
                    <a:pt x="208738" y="3112"/>
                    <a:pt x="182880" y="1591"/>
                  </a:cubicBezTo>
                  <a:cubicBezTo>
                    <a:pt x="122025" y="-1989"/>
                    <a:pt x="60960" y="1591"/>
                    <a:pt x="0" y="159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987" y="1165588"/>
            <a:ext cx="5737626" cy="43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90" y="771917"/>
            <a:ext cx="10668000" cy="20046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¡Gracias!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2111616" y="4738163"/>
            <a:ext cx="8672147" cy="1054626"/>
          </a:xfrm>
        </p:spPr>
        <p:txBody>
          <a:bodyPr/>
          <a:lstStyle/>
          <a:p>
            <a:r>
              <a:rPr lang="en-US" dirty="0"/>
              <a:t>autoevaluacion@inee.edu.mx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49C72EB2-DAD4-4A00-A3C9-2F771F96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69" y="600389"/>
            <a:ext cx="5657222" cy="56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0785345"/>
              </p:ext>
            </p:extLst>
          </p:nvPr>
        </p:nvGraphicFramePr>
        <p:xfrm>
          <a:off x="688256" y="648928"/>
          <a:ext cx="5751872" cy="332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114732" y="168480"/>
            <a:ext cx="10248899" cy="41162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/>
              <a:t>BLOQUE I . EVOLUCIÓN DE LA POLÍTICA DEL SISTEMA EDUCATIVO: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88968013"/>
              </p:ext>
            </p:extLst>
          </p:nvPr>
        </p:nvGraphicFramePr>
        <p:xfrm>
          <a:off x="6646605" y="648928"/>
          <a:ext cx="5358581" cy="332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4515643"/>
              </p:ext>
            </p:extLst>
          </p:nvPr>
        </p:nvGraphicFramePr>
        <p:xfrm>
          <a:off x="2081979" y="4041055"/>
          <a:ext cx="9677402" cy="273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300748" y="4379459"/>
            <a:ext cx="678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Incluir garantía de </a:t>
            </a:r>
            <a:r>
              <a:rPr lang="es-ES" sz="1600" b="1" dirty="0"/>
              <a:t>calidad</a:t>
            </a:r>
            <a:r>
              <a:rPr lang="es-ES" sz="1600" dirty="0"/>
              <a:t> en la educación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Desarrollar modelo de Servicio Profesional Docente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Distribuir responsabilidad de la educación: incluye padres de familia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92595" y="5745503"/>
            <a:ext cx="5722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Afina propuesta curricular 2011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Apuesta por autonomía de gestión y autonomía curricular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SATE</a:t>
            </a:r>
          </a:p>
        </p:txBody>
      </p:sp>
    </p:spTree>
    <p:extLst>
      <p:ext uri="{BB962C8B-B14F-4D97-AF65-F5344CB8AC3E}">
        <p14:creationId xmlns:p14="http://schemas.microsoft.com/office/powerpoint/2010/main" val="35049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9" grpId="0">
        <p:bldAsOne/>
      </p:bldGraphic>
      <p:bldGraphic spid="10" grpId="0">
        <p:bldAsOne/>
      </p:bldGraphic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899" y="900668"/>
            <a:ext cx="10248899" cy="43532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Reconocer herencias e influencias de políticas anteriores.</a:t>
            </a:r>
          </a:p>
          <a:p>
            <a:pPr>
              <a:lnSpc>
                <a:spcPct val="150000"/>
              </a:lnSpc>
            </a:pPr>
            <a:r>
              <a:rPr lang="es-MX" dirty="0"/>
              <a:t>Manejar expectativas propias y de los equipos escolares respecto a la expectativa de innovación y el ritmo de cambio.</a:t>
            </a:r>
          </a:p>
          <a:p>
            <a:pPr>
              <a:lnSpc>
                <a:spcPct val="150000"/>
              </a:lnSpc>
            </a:pPr>
            <a:r>
              <a:rPr lang="es-MX" dirty="0"/>
              <a:t>Analizar la historia y la madurez institucional de la propia área, los equipos de supervisión y los equipos de las escuelas para identificar brechas y rutas de actualización según exigencias del NME.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¿Por qué recorrer la historia del Sistema?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77883" y="5789468"/>
            <a:ext cx="5270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u="sng" dirty="0">
                <a:solidFill>
                  <a:schemeClr val="accent1">
                    <a:lumMod val="50000"/>
                  </a:schemeClr>
                </a:solidFill>
              </a:rPr>
              <a:t>Es un momento para </a:t>
            </a:r>
            <a:r>
              <a:rPr lang="es-MX" sz="3200" b="1" i="1" u="sng" dirty="0">
                <a:solidFill>
                  <a:schemeClr val="accent1">
                    <a:lumMod val="50000"/>
                  </a:schemeClr>
                </a:solidFill>
              </a:rPr>
              <a:t>hilar fino</a:t>
            </a:r>
            <a:endParaRPr lang="es-MX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417861" y="644441"/>
          <a:ext cx="7886700" cy="59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2623222" y="3955360"/>
            <a:ext cx="1536187" cy="1956212"/>
            <a:chOff x="1074637" y="4218067"/>
            <a:chExt cx="1536187" cy="1956212"/>
          </a:xfrm>
        </p:grpSpPr>
        <p:pic>
          <p:nvPicPr>
            <p:cNvPr id="2050" name="Picture 2" descr="Image result for school building icon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37" y="4275613"/>
              <a:ext cx="644525" cy="64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teacher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096" y="4218067"/>
              <a:ext cx="625474" cy="62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lated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828" y="5265968"/>
              <a:ext cx="615463" cy="61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world globe icon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4" t="11207" r="19149" b="13295"/>
            <a:stretch/>
          </p:blipFill>
          <p:spPr bwMode="auto">
            <a:xfrm>
              <a:off x="1780708" y="4989376"/>
              <a:ext cx="551671" cy="682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Related image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9467" r="7620" b="7171"/>
            <a:stretch/>
          </p:blipFill>
          <p:spPr bwMode="auto">
            <a:xfrm rot="20651865">
              <a:off x="2053933" y="5588583"/>
              <a:ext cx="556891" cy="5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8" name="Picture 20" descr="Image result for student learning icon"/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23" y="7715802"/>
            <a:ext cx="193424" cy="1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6828" y="3527988"/>
            <a:ext cx="2208767" cy="2705118"/>
            <a:chOff x="3714361" y="4036876"/>
            <a:chExt cx="2259969" cy="2842781"/>
          </a:xfrm>
        </p:grpSpPr>
        <p:pic>
          <p:nvPicPr>
            <p:cNvPr id="2062" name="Picture 14" descr="Image result for classroom ic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319" y="403687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Image result for round table discussion icon"/>
            <p:cNvPicPr>
              <a:picLocks noChangeAspect="1" noChangeArrowheads="1"/>
            </p:cNvPicPr>
            <p:nvPr/>
          </p:nvPicPr>
          <p:blipFill>
            <a:blip r:embed="rId1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0886">
              <a:off x="4781353" y="5736896"/>
              <a:ext cx="1192977" cy="114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Image result for children playing ico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361" y="5762303"/>
              <a:ext cx="1050895" cy="5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5"/>
          <p:cNvGrpSpPr/>
          <p:nvPr/>
        </p:nvGrpSpPr>
        <p:grpSpPr>
          <a:xfrm>
            <a:off x="8303559" y="3778867"/>
            <a:ext cx="2001003" cy="2001003"/>
            <a:chOff x="6841989" y="4252333"/>
            <a:chExt cx="2001003" cy="2001003"/>
          </a:xfrm>
        </p:grpSpPr>
        <p:pic>
          <p:nvPicPr>
            <p:cNvPr id="18" name="Picture 4" descr="Image result for mexico map icon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989" y="4252333"/>
              <a:ext cx="2001003" cy="200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Image result for success icon"/>
            <p:cNvPicPr>
              <a:picLocks noChangeAspect="1" noChangeArrowheads="1"/>
            </p:cNvPicPr>
            <p:nvPr/>
          </p:nvPicPr>
          <p:blipFill>
            <a:blip r:embed="rId1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795" y="4627893"/>
              <a:ext cx="1166457" cy="116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2399341" y="1396985"/>
            <a:ext cx="2357862" cy="562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Plan de 11 años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79876" y="2090390"/>
            <a:ext cx="2492569" cy="6816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Modernización educativa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94294" y="2955330"/>
            <a:ext cx="2276564" cy="60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Reforma 2013 y NME</a:t>
            </a:r>
          </a:p>
        </p:txBody>
      </p:sp>
      <p:sp>
        <p:nvSpPr>
          <p:cNvPr id="29" name="Rectángulo redondeado 2"/>
          <p:cNvSpPr/>
          <p:nvPr/>
        </p:nvSpPr>
        <p:spPr>
          <a:xfrm>
            <a:off x="5061999" y="213802"/>
            <a:ext cx="2623980" cy="6446305"/>
          </a:xfrm>
          <a:prstGeom prst="roundRect">
            <a:avLst>
              <a:gd name="adj" fmla="val 527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4"/>
          <p:cNvSpPr txBox="1"/>
          <p:nvPr/>
        </p:nvSpPr>
        <p:spPr>
          <a:xfrm>
            <a:off x="7714065" y="5618724"/>
            <a:ext cx="187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rgbClr val="C00000"/>
                </a:solidFill>
              </a:rPr>
              <a:t>Lo que sucede en las escuelas y en las aulas</a:t>
            </a:r>
          </a:p>
        </p:txBody>
      </p:sp>
    </p:spTree>
    <p:extLst>
      <p:ext uri="{BB962C8B-B14F-4D97-AF65-F5344CB8AC3E}">
        <p14:creationId xmlns:p14="http://schemas.microsoft.com/office/powerpoint/2010/main" val="1170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3256" r="13337"/>
          <a:stretch/>
        </p:blipFill>
        <p:spPr>
          <a:xfrm>
            <a:off x="747252" y="599655"/>
            <a:ext cx="3035039" cy="2823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0358" t="3778" r="6987"/>
          <a:stretch/>
        </p:blipFill>
        <p:spPr>
          <a:xfrm>
            <a:off x="8309934" y="698090"/>
            <a:ext cx="3253070" cy="2725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8909" r="8458"/>
          <a:stretch/>
        </p:blipFill>
        <p:spPr>
          <a:xfrm>
            <a:off x="773861" y="3952100"/>
            <a:ext cx="3024372" cy="2673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9450" r="8061"/>
          <a:stretch/>
        </p:blipFill>
        <p:spPr>
          <a:xfrm>
            <a:off x="8309934" y="3952100"/>
            <a:ext cx="3352822" cy="2707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9 Diagrama"/>
          <p:cNvGraphicFramePr/>
          <p:nvPr/>
        </p:nvGraphicFramePr>
        <p:xfrm>
          <a:off x="3944388" y="3241963"/>
          <a:ext cx="4073236" cy="305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6 CuadroTexto"/>
          <p:cNvSpPr txBox="1"/>
          <p:nvPr/>
        </p:nvSpPr>
        <p:spPr>
          <a:xfrm>
            <a:off x="3930617" y="995991"/>
            <a:ext cx="4200660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 </a:t>
            </a:r>
            <a:r>
              <a:rPr lang="es-MX" sz="1400" b="1" dirty="0">
                <a:solidFill>
                  <a:srgbClr val="94021D"/>
                </a:solidFill>
              </a:rPr>
              <a:t>Matriz de Marco Lógico</a:t>
            </a:r>
            <a:r>
              <a:rPr lang="es-MX" sz="1400" dirty="0"/>
              <a:t> es </a:t>
            </a:r>
            <a:r>
              <a:rPr lang="es-MX" sz="1400" b="1" dirty="0">
                <a:solidFill>
                  <a:srgbClr val="94021D"/>
                </a:solidFill>
              </a:rPr>
              <a:t>una herramienta de planeación estratégica </a:t>
            </a:r>
            <a:r>
              <a:rPr lang="es-MX" sz="1400" dirty="0"/>
              <a:t>basada en la </a:t>
            </a:r>
            <a:r>
              <a:rPr lang="es-MX" sz="1400" b="1" dirty="0">
                <a:solidFill>
                  <a:srgbClr val="94021D"/>
                </a:solidFill>
              </a:rPr>
              <a:t>identificación y solución de problemas o aspectos a resolver,</a:t>
            </a:r>
            <a:r>
              <a:rPr lang="es-MX" sz="1400" dirty="0"/>
              <a:t> organizando de manera sistemática y lógica los objetivos de un programa y sus relaciones de casualidad; identificar y definir los factores externos al programa que pueden influir en el cumplimiento de los objetivos; y evaluar el avance en la consecución de los mismos. Sus etapas son: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04568" y="114111"/>
            <a:ext cx="10658436" cy="40011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BLOQUE II. REFLEXIÓN SOBRE EL USO DE METODOLOGÍAS DE LA PLANEACIÓN ESTRATÉGICA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32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7907056-6F3C-4409-B9B3-20AC5488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161" y="270204"/>
            <a:ext cx="9751790" cy="62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EB53F52D-1835-4D7E-89B6-BB59CFB6E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764" y="2330245"/>
            <a:ext cx="11087101" cy="45277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82880" indent="-182880">
              <a:defRPr/>
            </a:pPr>
            <a:r>
              <a:rPr lang="es-MX" altLang="es-MX" b="0" dirty="0"/>
              <a:t>Enfoque administrativo</a:t>
            </a:r>
          </a:p>
          <a:p>
            <a:pPr marL="182880" indent="-182880">
              <a:defRPr/>
            </a:pPr>
            <a:r>
              <a:rPr lang="es-MX" altLang="es-MX" b="0" dirty="0"/>
              <a:t>La escuela como modelo uniforme</a:t>
            </a:r>
          </a:p>
          <a:p>
            <a:pPr marL="182880" indent="-182880">
              <a:defRPr/>
            </a:pPr>
            <a:r>
              <a:rPr lang="es-MX" altLang="es-MX" b="0" dirty="0"/>
              <a:t>El Estado supervisa cumplimiento</a:t>
            </a:r>
          </a:p>
          <a:p>
            <a:pPr marL="182880" indent="-182880">
              <a:defRPr/>
            </a:pPr>
            <a:endParaRPr lang="es-MX" altLang="es-MX" b="0" dirty="0"/>
          </a:p>
          <a:p>
            <a:pPr marL="182880" indent="-182880">
              <a:defRPr/>
            </a:pPr>
            <a:endParaRPr lang="es-MX" altLang="es-MX" b="0" dirty="0"/>
          </a:p>
          <a:p>
            <a:pPr marL="182880" indent="-182880">
              <a:defRPr/>
            </a:pPr>
            <a:endParaRPr lang="es-MX" altLang="es-MX" b="0" dirty="0"/>
          </a:p>
          <a:p>
            <a:pPr marL="182880" indent="-182880">
              <a:defRPr/>
            </a:pPr>
            <a:endParaRPr lang="es-MX" altLang="es-MX" b="0" dirty="0"/>
          </a:p>
          <a:p>
            <a:pPr marL="182880" indent="-182880" algn="r">
              <a:defRPr/>
            </a:pPr>
            <a:r>
              <a:rPr lang="es-MX" altLang="es-MX" b="0" dirty="0"/>
              <a:t>Enfoque pedagógico</a:t>
            </a:r>
          </a:p>
          <a:p>
            <a:pPr marL="182880" indent="-182880" algn="r">
              <a:defRPr/>
            </a:pPr>
            <a:r>
              <a:rPr lang="es-MX" altLang="es-MX" b="0" dirty="0"/>
              <a:t>Planeación estratégica y evaluación diferenciada para mejora continua</a:t>
            </a:r>
          </a:p>
          <a:p>
            <a:pPr marL="182880" indent="-182880" algn="r">
              <a:defRPr/>
            </a:pPr>
            <a:r>
              <a:rPr lang="es-MX" altLang="es-MX" b="0" dirty="0"/>
              <a:t>Participación responsable y rendición de cuentas de equipos docentes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9BC5D-A054-4FE7-A203-7F920F60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981" y="1524705"/>
            <a:ext cx="10048568" cy="591165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s-MX" sz="2000" b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Autonomía escolar: un cambio cultural de roles y de la relación Estado-escuela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0017-C234-4211-A20F-0C64739C05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s-MX" altLang="es-MX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8180506-D13A-4485-A143-526FC8DF8BAE}"/>
              </a:ext>
            </a:extLst>
          </p:cNvPr>
          <p:cNvCxnSpPr>
            <a:cxnSpLocks/>
          </p:cNvCxnSpPr>
          <p:nvPr/>
        </p:nvCxnSpPr>
        <p:spPr>
          <a:xfrm flipV="1">
            <a:off x="3051958" y="3244808"/>
            <a:ext cx="6478588" cy="1728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19763" y="431866"/>
            <a:ext cx="10595489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/>
              <a:t>BLOQUE III. PLANTEAMIENTO GENERAL DE LA METODOLOGÍA PARA LA EVALUACIÓN Y EL USO DE RESULTADOS E INFORMACIÓN DE LA GESTIÓN ESCOLAR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7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57986"/>
              </p:ext>
            </p:extLst>
          </p:nvPr>
        </p:nvGraphicFramePr>
        <p:xfrm>
          <a:off x="1104900" y="1352550"/>
          <a:ext cx="102489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987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cap="none" dirty="0"/>
              <a:t>Tensiones entre política educativa macro y acciones a nivel escuela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C65835-8218-474F-A4FE-5557626BBD94}"/>
              </a:ext>
            </a:extLst>
          </p:cNvPr>
          <p:cNvSpPr txBox="1"/>
          <p:nvPr/>
        </p:nvSpPr>
        <p:spPr>
          <a:xfrm>
            <a:off x="3331866" y="2521059"/>
            <a:ext cx="586468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2800" dirty="0"/>
              <a:t>Tendencia común:</a:t>
            </a:r>
          </a:p>
          <a:p>
            <a:pPr algn="ctr"/>
            <a:r>
              <a:rPr lang="es-MX" sz="2800" dirty="0"/>
              <a:t>Replicar en escala “micro” la lógica de planeación y operación de la escala “meso” o “macro”</a:t>
            </a:r>
          </a:p>
        </p:txBody>
      </p:sp>
    </p:spTree>
    <p:extLst>
      <p:ext uri="{BB962C8B-B14F-4D97-AF65-F5344CB8AC3E}">
        <p14:creationId xmlns:p14="http://schemas.microsoft.com/office/powerpoint/2010/main" val="22998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_Presentation_AS - v5" id="{D6FEF257-C6BD-4453-AA57-A59372C69A2D}" vid="{A72E7331-081C-4C3F-8305-13C3663A9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B32867-8D73-44C2-8109-4B381868C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C66A0-44CF-466E-944E-3FD9F72D8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BCEAFE-9517-4599-8E26-5ADF9E209080}">
  <ds:schemaRefs>
    <ds:schemaRef ds:uri="http://purl.org/dc/elements/1.1/"/>
    <ds:schemaRef ds:uri="fb0879af-3eba-417a-a55a-ffe6dcd6ca77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Panorámica</PresentationFormat>
  <Paragraphs>129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Bebas</vt:lpstr>
      <vt:lpstr>Calibri</vt:lpstr>
      <vt:lpstr>Calibri Light</vt:lpstr>
      <vt:lpstr>Gill Sans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¿Por qué recorrer la historia del Sistema?</vt:lpstr>
      <vt:lpstr>Presentación de PowerPoint</vt:lpstr>
      <vt:lpstr>Presentación de PowerPoint</vt:lpstr>
      <vt:lpstr>Presentación de PowerPoint</vt:lpstr>
      <vt:lpstr>Autonomía escolar: un cambio cultural de roles y de la relación Estado-escuela</vt:lpstr>
      <vt:lpstr>Tensiones entre política educativa macro y acciones a nivel escuela</vt:lpstr>
      <vt:lpstr>¿Cuál es la propuesta?</vt:lpstr>
      <vt:lpstr>Evaluación externa, estandarizada</vt:lpstr>
      <vt:lpstr>Presentación de PowerPoint</vt:lpstr>
      <vt:lpstr>Presentación de PowerPoint</vt:lpstr>
      <vt:lpstr>En qué consiste la propuesta</vt:lpstr>
      <vt:lpstr>Crecer vs. Resolver problemas</vt:lpstr>
      <vt:lpstr>Mirada institucional y de generación</vt:lpstr>
      <vt:lpstr>Datos-Información-Conocimiento-Sabiduría</vt:lpstr>
      <vt:lpstr>Dimensiones para la autoevaluación de la escuela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2018-10-16T03:40:28Z</dcterms:created>
  <dcterms:modified xsi:type="dcterms:W3CDTF">2019-08-07T16:47:39Z</dcterms:modified>
</cp:coreProperties>
</file>